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3"/>
  </p:notesMasterIdLst>
  <p:sldIdLst>
    <p:sldId id="865" r:id="rId2"/>
    <p:sldId id="867" r:id="rId3"/>
    <p:sldId id="868" r:id="rId4"/>
    <p:sldId id="881" r:id="rId5"/>
    <p:sldId id="878" r:id="rId6"/>
    <p:sldId id="880" r:id="rId7"/>
    <p:sldId id="584" r:id="rId8"/>
    <p:sldId id="367" r:id="rId9"/>
    <p:sldId id="879" r:id="rId10"/>
    <p:sldId id="872" r:id="rId11"/>
    <p:sldId id="871"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5" userDrawn="1">
          <p15:clr>
            <a:srgbClr val="A4A3A4"/>
          </p15:clr>
        </p15:guide>
        <p15:guide id="2" pos="7256" userDrawn="1">
          <p15:clr>
            <a:srgbClr val="A4A3A4"/>
          </p15:clr>
        </p15:guide>
        <p15:guide id="3" orient="horz" pos="663" userDrawn="1">
          <p15:clr>
            <a:srgbClr val="A4A3A4"/>
          </p15:clr>
        </p15:guide>
        <p15:guide id="4" orient="horz" pos="712" userDrawn="1">
          <p15:clr>
            <a:srgbClr val="A4A3A4"/>
          </p15:clr>
        </p15:guide>
        <p15:guide id="5" orient="horz" pos="3928" userDrawn="1">
          <p15:clr>
            <a:srgbClr val="A4A3A4"/>
          </p15:clr>
        </p15:guide>
        <p15:guide id="6" orient="horz" pos="38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D9BD4"/>
    <a:srgbClr val="00539E"/>
    <a:srgbClr val="89DFFD"/>
    <a:srgbClr val="FFFFFF"/>
    <a:srgbClr val="00467F"/>
    <a:srgbClr val="64A3D7"/>
    <a:srgbClr val="2F5597"/>
    <a:srgbClr val="C5D2FB"/>
    <a:srgbClr val="2E5497"/>
    <a:srgbClr val="EAF2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中度样式 3 - 强调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95" autoAdjust="0"/>
    <p:restoredTop sz="82339" autoAdjust="0"/>
  </p:normalViewPr>
  <p:slideViewPr>
    <p:cSldViewPr snapToGrid="0">
      <p:cViewPr>
        <p:scale>
          <a:sx n="50" d="100"/>
          <a:sy n="50" d="100"/>
        </p:scale>
        <p:origin x="1176" y="504"/>
      </p:cViewPr>
      <p:guideLst>
        <p:guide pos="415"/>
        <p:guide pos="7256"/>
        <p:guide orient="horz" pos="663"/>
        <p:guide orient="horz" pos="712"/>
        <p:guide orient="horz" pos="3928"/>
        <p:guide orient="horz" pos="3861"/>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jpg>
</file>

<file path=ppt/media/image2.pn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BB5295-0690-45DE-9E01-B4636744B25F}" type="datetimeFigureOut">
              <a:rPr lang="zh-CN" altLang="en-US" smtClean="0"/>
              <a:t>2021/9/7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413C37-BE2C-4CB8-940D-F8BE2EE62933}" type="slidenum">
              <a:rPr lang="zh-CN" altLang="en-US" smtClean="0"/>
              <a:t>‹#›</a:t>
            </a:fld>
            <a:endParaRPr lang="zh-CN" altLang="en-US"/>
          </a:p>
        </p:txBody>
      </p:sp>
    </p:spTree>
    <p:extLst>
      <p:ext uri="{BB962C8B-B14F-4D97-AF65-F5344CB8AC3E}">
        <p14:creationId xmlns:p14="http://schemas.microsoft.com/office/powerpoint/2010/main" val="1479468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围绕</a:t>
            </a:r>
            <a:r>
              <a:rPr lang="en-US" altLang="zh-CN" dirty="0"/>
              <a:t>2021</a:t>
            </a:r>
            <a:r>
              <a:rPr lang="zh-CN" altLang="en-US" dirty="0"/>
              <a:t>年度的工作目标，我们已经完成了</a:t>
            </a:r>
            <a:r>
              <a:rPr lang="en-US" altLang="zh-CN" dirty="0"/>
              <a:t>80%</a:t>
            </a:r>
            <a:r>
              <a:rPr lang="zh-CN" altLang="en-US" dirty="0"/>
              <a:t>的工作</a:t>
            </a:r>
          </a:p>
        </p:txBody>
      </p:sp>
      <p:sp>
        <p:nvSpPr>
          <p:cNvPr id="4" name="灯片编号占位符 3"/>
          <p:cNvSpPr>
            <a:spLocks noGrp="1"/>
          </p:cNvSpPr>
          <p:nvPr>
            <p:ph type="sldNum" sz="quarter" idx="10"/>
          </p:nvPr>
        </p:nvSpPr>
        <p:spPr/>
        <p:txBody>
          <a:bodyPr/>
          <a:lstStyle/>
          <a:p>
            <a:fld id="{93413C37-BE2C-4CB8-940D-F8BE2EE62933}" type="slidenum">
              <a:rPr lang="zh-CN" altLang="en-US" smtClean="0"/>
              <a:t>8</a:t>
            </a:fld>
            <a:endParaRPr lang="zh-CN" altLang="en-US"/>
          </a:p>
        </p:txBody>
      </p:sp>
    </p:spTree>
    <p:extLst>
      <p:ext uri="{BB962C8B-B14F-4D97-AF65-F5344CB8AC3E}">
        <p14:creationId xmlns:p14="http://schemas.microsoft.com/office/powerpoint/2010/main" val="557250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624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id="{99DA1BF7-27E1-43A7-AA55-1959288202ED}"/>
              </a:ext>
            </a:extLst>
          </p:cNvPr>
          <p:cNvGrpSpPr/>
          <p:nvPr userDrawn="1"/>
        </p:nvGrpSpPr>
        <p:grpSpPr>
          <a:xfrm flipH="1" flipV="1">
            <a:off x="0" y="0"/>
            <a:ext cx="1280160" cy="685800"/>
            <a:chOff x="11489653" y="5119600"/>
            <a:chExt cx="702346" cy="1738401"/>
          </a:xfrm>
        </p:grpSpPr>
        <p:sp>
          <p:nvSpPr>
            <p:cNvPr id="11" name="任意多边形: 形状 10">
              <a:extLst>
                <a:ext uri="{FF2B5EF4-FFF2-40B4-BE49-F238E27FC236}">
                  <a16:creationId xmlns:a16="http://schemas.microsoft.com/office/drawing/2014/main" id="{79C6DE0E-2F33-411B-89DF-E40518DE3284}"/>
                </a:ext>
              </a:extLst>
            </p:cNvPr>
            <p:cNvSpPr/>
            <p:nvPr/>
          </p:nvSpPr>
          <p:spPr>
            <a:xfrm>
              <a:off x="11852771" y="6018366"/>
              <a:ext cx="339228" cy="839635"/>
            </a:xfrm>
            <a:custGeom>
              <a:avLst/>
              <a:gdLst>
                <a:gd name="connsiteX0" fmla="*/ 339228 w 339228"/>
                <a:gd name="connsiteY0" fmla="*/ 0 h 839635"/>
                <a:gd name="connsiteX1" fmla="*/ 339228 w 339228"/>
                <a:gd name="connsiteY1" fmla="*/ 839635 h 839635"/>
                <a:gd name="connsiteX2" fmla="*/ 0 w 339228"/>
                <a:gd name="connsiteY2" fmla="*/ 839635 h 839635"/>
              </a:gdLst>
              <a:ahLst/>
              <a:cxnLst>
                <a:cxn ang="0">
                  <a:pos x="connsiteX0" y="connsiteY0"/>
                </a:cxn>
                <a:cxn ang="0">
                  <a:pos x="connsiteX1" y="connsiteY1"/>
                </a:cxn>
                <a:cxn ang="0">
                  <a:pos x="connsiteX2" y="connsiteY2"/>
                </a:cxn>
              </a:cxnLst>
              <a:rect l="l" t="t" r="r" b="b"/>
              <a:pathLst>
                <a:path w="339228" h="839635">
                  <a:moveTo>
                    <a:pt x="339228" y="0"/>
                  </a:moveTo>
                  <a:lnTo>
                    <a:pt x="339228" y="839635"/>
                  </a:lnTo>
                  <a:lnTo>
                    <a:pt x="0" y="839635"/>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ea"/>
                <a:ea typeface="思源黑体 CN Normal"/>
                <a:cs typeface="+mn-cs"/>
              </a:endParaRPr>
            </a:p>
          </p:txBody>
        </p:sp>
        <p:sp>
          <p:nvSpPr>
            <p:cNvPr id="12" name="任意多边形: 形状 11">
              <a:extLst>
                <a:ext uri="{FF2B5EF4-FFF2-40B4-BE49-F238E27FC236}">
                  <a16:creationId xmlns:a16="http://schemas.microsoft.com/office/drawing/2014/main" id="{5528EF21-8DEB-440E-B68B-BF535B0825EC}"/>
                </a:ext>
              </a:extLst>
            </p:cNvPr>
            <p:cNvSpPr/>
            <p:nvPr/>
          </p:nvSpPr>
          <p:spPr>
            <a:xfrm>
              <a:off x="11623086" y="5449864"/>
              <a:ext cx="568913" cy="1408137"/>
            </a:xfrm>
            <a:custGeom>
              <a:avLst/>
              <a:gdLst>
                <a:gd name="connsiteX0" fmla="*/ 568913 w 568913"/>
                <a:gd name="connsiteY0" fmla="*/ 0 h 1408137"/>
                <a:gd name="connsiteX1" fmla="*/ 568913 w 568913"/>
                <a:gd name="connsiteY1" fmla="*/ 643241 h 1408137"/>
                <a:gd name="connsiteX2" fmla="*/ 259881 w 568913"/>
                <a:gd name="connsiteY2" fmla="*/ 1408137 h 1408137"/>
                <a:gd name="connsiteX3" fmla="*/ 0 w 568913"/>
                <a:gd name="connsiteY3" fmla="*/ 1408137 h 1408137"/>
              </a:gdLst>
              <a:ahLst/>
              <a:cxnLst>
                <a:cxn ang="0">
                  <a:pos x="connsiteX0" y="connsiteY0"/>
                </a:cxn>
                <a:cxn ang="0">
                  <a:pos x="connsiteX1" y="connsiteY1"/>
                </a:cxn>
                <a:cxn ang="0">
                  <a:pos x="connsiteX2" y="connsiteY2"/>
                </a:cxn>
                <a:cxn ang="0">
                  <a:pos x="connsiteX3" y="connsiteY3"/>
                </a:cxn>
              </a:cxnLst>
              <a:rect l="l" t="t" r="r" b="b"/>
              <a:pathLst>
                <a:path w="568913" h="1408137">
                  <a:moveTo>
                    <a:pt x="568913" y="0"/>
                  </a:moveTo>
                  <a:lnTo>
                    <a:pt x="568913" y="643241"/>
                  </a:lnTo>
                  <a:lnTo>
                    <a:pt x="259881" y="1408137"/>
                  </a:lnTo>
                  <a:lnTo>
                    <a:pt x="0" y="1408137"/>
                  </a:lnTo>
                  <a:close/>
                </a:path>
              </a:pathLst>
            </a:custGeom>
            <a:solidFill>
              <a:srgbClr val="039ACF"/>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ea"/>
                <a:ea typeface="思源黑体 CN Normal"/>
                <a:cs typeface="+mn-cs"/>
              </a:endParaRPr>
            </a:p>
          </p:txBody>
        </p:sp>
        <p:sp>
          <p:nvSpPr>
            <p:cNvPr id="13" name="任意多边形: 形状 12">
              <a:extLst>
                <a:ext uri="{FF2B5EF4-FFF2-40B4-BE49-F238E27FC236}">
                  <a16:creationId xmlns:a16="http://schemas.microsoft.com/office/drawing/2014/main" id="{BB76322B-D358-4F21-B8CC-34B677478C5C}"/>
                </a:ext>
              </a:extLst>
            </p:cNvPr>
            <p:cNvSpPr/>
            <p:nvPr/>
          </p:nvSpPr>
          <p:spPr>
            <a:xfrm>
              <a:off x="11489653" y="5119600"/>
              <a:ext cx="702346" cy="1738401"/>
            </a:xfrm>
            <a:custGeom>
              <a:avLst/>
              <a:gdLst>
                <a:gd name="connsiteX0" fmla="*/ 702346 w 702346"/>
                <a:gd name="connsiteY0" fmla="*/ 0 h 1738401"/>
                <a:gd name="connsiteX1" fmla="*/ 702346 w 702346"/>
                <a:gd name="connsiteY1" fmla="*/ 428827 h 1738401"/>
                <a:gd name="connsiteX2" fmla="*/ 173254 w 702346"/>
                <a:gd name="connsiteY2" fmla="*/ 1738401 h 1738401"/>
                <a:gd name="connsiteX3" fmla="*/ 0 w 702346"/>
                <a:gd name="connsiteY3" fmla="*/ 1738401 h 1738401"/>
              </a:gdLst>
              <a:ahLst/>
              <a:cxnLst>
                <a:cxn ang="0">
                  <a:pos x="connsiteX0" y="connsiteY0"/>
                </a:cxn>
                <a:cxn ang="0">
                  <a:pos x="connsiteX1" y="connsiteY1"/>
                </a:cxn>
                <a:cxn ang="0">
                  <a:pos x="connsiteX2" y="connsiteY2"/>
                </a:cxn>
                <a:cxn ang="0">
                  <a:pos x="connsiteX3" y="connsiteY3"/>
                </a:cxn>
              </a:cxnLst>
              <a:rect l="l" t="t" r="r" b="b"/>
              <a:pathLst>
                <a:path w="702346" h="1738401">
                  <a:moveTo>
                    <a:pt x="702346" y="0"/>
                  </a:moveTo>
                  <a:lnTo>
                    <a:pt x="702346" y="428827"/>
                  </a:lnTo>
                  <a:lnTo>
                    <a:pt x="173254" y="1738401"/>
                  </a:lnTo>
                  <a:lnTo>
                    <a:pt x="0" y="1738401"/>
                  </a:lnTo>
                  <a:close/>
                </a:path>
              </a:pathLst>
            </a:custGeom>
            <a:solidFill>
              <a:srgbClr val="039ACF">
                <a:lumMod val="40000"/>
                <a:lumOff val="60000"/>
              </a:srgbClr>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mn-ea"/>
                <a:ea typeface="思源黑体 CN Normal"/>
                <a:cs typeface="+mn-cs"/>
              </a:endParaRPr>
            </a:p>
          </p:txBody>
        </p:sp>
      </p:grpSp>
    </p:spTree>
    <p:extLst>
      <p:ext uri="{BB962C8B-B14F-4D97-AF65-F5344CB8AC3E}">
        <p14:creationId xmlns:p14="http://schemas.microsoft.com/office/powerpoint/2010/main" val="2888454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0A10012-7DE7-4927-9338-9F6658B3ED5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 r="33919"/>
          <a:stretch/>
        </p:blipFill>
        <p:spPr>
          <a:xfrm>
            <a:off x="2737536" y="-23325"/>
            <a:ext cx="9450900" cy="6862666"/>
          </a:xfrm>
          <a:prstGeom prst="rect">
            <a:avLst/>
          </a:prstGeom>
        </p:spPr>
      </p:pic>
      <p:sp>
        <p:nvSpPr>
          <p:cNvPr id="4" name="矩形 11">
            <a:extLst>
              <a:ext uri="{FF2B5EF4-FFF2-40B4-BE49-F238E27FC236}">
                <a16:creationId xmlns:a16="http://schemas.microsoft.com/office/drawing/2014/main" id="{6D79298F-0D06-4C33-B0C8-D8D4B3C7F645}"/>
              </a:ext>
            </a:extLst>
          </p:cNvPr>
          <p:cNvSpPr/>
          <p:nvPr/>
        </p:nvSpPr>
        <p:spPr>
          <a:xfrm flipH="1">
            <a:off x="0" y="-9329"/>
            <a:ext cx="9172142" cy="6858000"/>
          </a:xfrm>
          <a:custGeom>
            <a:avLst/>
            <a:gdLst/>
            <a:ahLst/>
            <a:cxnLst/>
            <a:rect l="l" t="t" r="r" b="b"/>
            <a:pathLst>
              <a:path w="6444208" h="5143500">
                <a:moveTo>
                  <a:pt x="2078067" y="0"/>
                </a:moveTo>
                <a:lnTo>
                  <a:pt x="6444208" y="0"/>
                </a:lnTo>
                <a:lnTo>
                  <a:pt x="6444208" y="5143500"/>
                </a:lnTo>
                <a:lnTo>
                  <a:pt x="0" y="5143500"/>
                </a:lnTo>
                <a:close/>
              </a:path>
            </a:pathLst>
          </a:cu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grpSp>
        <p:nvGrpSpPr>
          <p:cNvPr id="5" name="组合 4">
            <a:extLst>
              <a:ext uri="{FF2B5EF4-FFF2-40B4-BE49-F238E27FC236}">
                <a16:creationId xmlns:a16="http://schemas.microsoft.com/office/drawing/2014/main" id="{D375712F-5EB0-48CF-9FE8-EC8503252FB1}"/>
              </a:ext>
            </a:extLst>
          </p:cNvPr>
          <p:cNvGrpSpPr/>
          <p:nvPr/>
        </p:nvGrpSpPr>
        <p:grpSpPr>
          <a:xfrm flipH="1">
            <a:off x="6096000" y="-18659"/>
            <a:ext cx="3603649" cy="6858000"/>
            <a:chOff x="1531613" y="0"/>
            <a:chExt cx="3375826" cy="6858000"/>
          </a:xfrm>
        </p:grpSpPr>
        <p:sp>
          <p:nvSpPr>
            <p:cNvPr id="6" name="任意多边形: 形状 5">
              <a:extLst>
                <a:ext uri="{FF2B5EF4-FFF2-40B4-BE49-F238E27FC236}">
                  <a16:creationId xmlns:a16="http://schemas.microsoft.com/office/drawing/2014/main" id="{15D3B33A-F02C-4656-AAD3-5B0BE0C5F2E8}"/>
                </a:ext>
              </a:extLst>
            </p:cNvPr>
            <p:cNvSpPr/>
            <p:nvPr/>
          </p:nvSpPr>
          <p:spPr>
            <a:xfrm>
              <a:off x="1761297" y="0"/>
              <a:ext cx="3146142" cy="6858000"/>
            </a:xfrm>
            <a:custGeom>
              <a:avLst/>
              <a:gdLst>
                <a:gd name="connsiteX0" fmla="*/ 2770756 w 3146142"/>
                <a:gd name="connsiteY0" fmla="*/ 0 h 6858000"/>
                <a:gd name="connsiteX1" fmla="*/ 3146142 w 3146142"/>
                <a:gd name="connsiteY1" fmla="*/ 0 h 6858000"/>
                <a:gd name="connsiteX2" fmla="*/ 375386 w 3146142"/>
                <a:gd name="connsiteY2" fmla="*/ 6858000 h 6858000"/>
                <a:gd name="connsiteX3" fmla="*/ 0 w 31461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146142" h="6858000">
                  <a:moveTo>
                    <a:pt x="2770756" y="0"/>
                  </a:moveTo>
                  <a:lnTo>
                    <a:pt x="3146142" y="0"/>
                  </a:lnTo>
                  <a:lnTo>
                    <a:pt x="375386" y="6858000"/>
                  </a:lnTo>
                  <a:lnTo>
                    <a:pt x="0" y="6858000"/>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sp>
          <p:nvSpPr>
            <p:cNvPr id="7" name="任意多边形: 形状 6">
              <a:extLst>
                <a:ext uri="{FF2B5EF4-FFF2-40B4-BE49-F238E27FC236}">
                  <a16:creationId xmlns:a16="http://schemas.microsoft.com/office/drawing/2014/main" id="{BD1839CB-583C-4271-B060-782D5A68F403}"/>
                </a:ext>
              </a:extLst>
            </p:cNvPr>
            <p:cNvSpPr/>
            <p:nvPr/>
          </p:nvSpPr>
          <p:spPr>
            <a:xfrm>
              <a:off x="1531613" y="0"/>
              <a:ext cx="3030637" cy="6858000"/>
            </a:xfrm>
            <a:custGeom>
              <a:avLst/>
              <a:gdLst>
                <a:gd name="connsiteX0" fmla="*/ 2770756 w 3030637"/>
                <a:gd name="connsiteY0" fmla="*/ 0 h 6858000"/>
                <a:gd name="connsiteX1" fmla="*/ 3030637 w 3030637"/>
                <a:gd name="connsiteY1" fmla="*/ 0 h 6858000"/>
                <a:gd name="connsiteX2" fmla="*/ 259881 w 3030637"/>
                <a:gd name="connsiteY2" fmla="*/ 6858000 h 6858000"/>
                <a:gd name="connsiteX3" fmla="*/ 0 w 30306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30637" h="6858000">
                  <a:moveTo>
                    <a:pt x="2770756" y="0"/>
                  </a:moveTo>
                  <a:lnTo>
                    <a:pt x="3030637" y="0"/>
                  </a:lnTo>
                  <a:lnTo>
                    <a:pt x="259881" y="6858000"/>
                  </a:lnTo>
                  <a:lnTo>
                    <a:pt x="0" y="6858000"/>
                  </a:lnTo>
                  <a:close/>
                </a:path>
              </a:pathLst>
            </a:custGeom>
            <a:solidFill>
              <a:srgbClr val="039ACF"/>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rgbClr val="FFFFFF"/>
                </a:solidFill>
                <a:effectLst/>
                <a:uLnTx/>
                <a:uFillTx/>
                <a:latin typeface="思源黑体 CN Normal"/>
                <a:cs typeface="+mn-cs"/>
              </a:endParaRPr>
            </a:p>
          </p:txBody>
        </p:sp>
      </p:grpSp>
    </p:spTree>
    <p:extLst>
      <p:ext uri="{BB962C8B-B14F-4D97-AF65-F5344CB8AC3E}">
        <p14:creationId xmlns:p14="http://schemas.microsoft.com/office/powerpoint/2010/main" val="900911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2A0C902C-3FF8-4FA4-A1C6-DFF8957E423C}"/>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artisticBlur radius="2"/>
                    </a14:imgEffect>
                  </a14:imgLayer>
                </a14:imgProps>
              </a:ext>
              <a:ext uri="{28A0092B-C50C-407E-A947-70E740481C1C}">
                <a14:useLocalDpi xmlns:a14="http://schemas.microsoft.com/office/drawing/2010/main" val="0"/>
              </a:ext>
            </a:extLst>
          </a:blip>
          <a:srcRect l="19433" b="25926"/>
          <a:stretch/>
        </p:blipFill>
        <p:spPr>
          <a:xfrm>
            <a:off x="0" y="0"/>
            <a:ext cx="9921730" cy="6909263"/>
          </a:xfrm>
          <a:prstGeom prst="rect">
            <a:avLst/>
          </a:prstGeom>
        </p:spPr>
      </p:pic>
      <p:sp>
        <p:nvSpPr>
          <p:cNvPr id="8" name="矩形 7">
            <a:extLst>
              <a:ext uri="{FF2B5EF4-FFF2-40B4-BE49-F238E27FC236}">
                <a16:creationId xmlns:a16="http://schemas.microsoft.com/office/drawing/2014/main" id="{13EC86AA-D47E-4A88-A781-07F144E3A418}"/>
              </a:ext>
            </a:extLst>
          </p:cNvPr>
          <p:cNvSpPr/>
          <p:nvPr userDrawn="1"/>
        </p:nvSpPr>
        <p:spPr>
          <a:xfrm>
            <a:off x="0" y="0"/>
            <a:ext cx="12227769" cy="6909263"/>
          </a:xfrm>
          <a:prstGeom prst="rect">
            <a:avLst/>
          </a:prstGeom>
          <a:gradFill flip="none" rotWithShape="1">
            <a:gsLst>
              <a:gs pos="0">
                <a:srgbClr val="1A5E87">
                  <a:alpha val="85000"/>
                </a:srgbClr>
              </a:gs>
              <a:gs pos="99000">
                <a:srgbClr val="04033F">
                  <a:alpha val="46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1">
            <a:extLst>
              <a:ext uri="{FF2B5EF4-FFF2-40B4-BE49-F238E27FC236}">
                <a16:creationId xmlns:a16="http://schemas.microsoft.com/office/drawing/2014/main" id="{0119A14A-C4AA-42E7-9D23-C174C794F125}"/>
              </a:ext>
            </a:extLst>
          </p:cNvPr>
          <p:cNvSpPr/>
          <p:nvPr userDrawn="1"/>
        </p:nvSpPr>
        <p:spPr>
          <a:xfrm>
            <a:off x="3635492" y="0"/>
            <a:ext cx="8592277" cy="6909262"/>
          </a:xfrm>
          <a:custGeom>
            <a:avLst/>
            <a:gdLst/>
            <a:ahLst/>
            <a:cxnLst/>
            <a:rect l="l" t="t" r="r" b="b"/>
            <a:pathLst>
              <a:path w="6444208" h="5143500">
                <a:moveTo>
                  <a:pt x="2078067" y="0"/>
                </a:moveTo>
                <a:lnTo>
                  <a:pt x="6444208" y="0"/>
                </a:lnTo>
                <a:lnTo>
                  <a:pt x="6444208" y="5143500"/>
                </a:lnTo>
                <a:lnTo>
                  <a:pt x="0" y="5143500"/>
                </a:lnTo>
                <a:close/>
              </a:path>
            </a:pathLst>
          </a:cu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grpSp>
        <p:nvGrpSpPr>
          <p:cNvPr id="10" name="组合 9">
            <a:extLst>
              <a:ext uri="{FF2B5EF4-FFF2-40B4-BE49-F238E27FC236}">
                <a16:creationId xmlns:a16="http://schemas.microsoft.com/office/drawing/2014/main" id="{55343508-74C1-4CAA-9324-E0F7ACC404DC}"/>
              </a:ext>
            </a:extLst>
          </p:cNvPr>
          <p:cNvGrpSpPr/>
          <p:nvPr userDrawn="1"/>
        </p:nvGrpSpPr>
        <p:grpSpPr>
          <a:xfrm>
            <a:off x="3078548" y="0"/>
            <a:ext cx="3375827" cy="6909262"/>
            <a:chOff x="1531612" y="0"/>
            <a:chExt cx="3375827" cy="6858000"/>
          </a:xfrm>
        </p:grpSpPr>
        <p:sp>
          <p:nvSpPr>
            <p:cNvPr id="11" name="任意多边形: 形状 10">
              <a:extLst>
                <a:ext uri="{FF2B5EF4-FFF2-40B4-BE49-F238E27FC236}">
                  <a16:creationId xmlns:a16="http://schemas.microsoft.com/office/drawing/2014/main" id="{EE1A43F8-E422-44D5-992D-34F95D22FAD3}"/>
                </a:ext>
              </a:extLst>
            </p:cNvPr>
            <p:cNvSpPr/>
            <p:nvPr/>
          </p:nvSpPr>
          <p:spPr>
            <a:xfrm>
              <a:off x="1761297" y="0"/>
              <a:ext cx="3146142" cy="6858000"/>
            </a:xfrm>
            <a:custGeom>
              <a:avLst/>
              <a:gdLst>
                <a:gd name="connsiteX0" fmla="*/ 2770756 w 3146142"/>
                <a:gd name="connsiteY0" fmla="*/ 0 h 6858000"/>
                <a:gd name="connsiteX1" fmla="*/ 3146142 w 3146142"/>
                <a:gd name="connsiteY1" fmla="*/ 0 h 6858000"/>
                <a:gd name="connsiteX2" fmla="*/ 375386 w 3146142"/>
                <a:gd name="connsiteY2" fmla="*/ 6858000 h 6858000"/>
                <a:gd name="connsiteX3" fmla="*/ 0 w 31461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146142" h="6858000">
                  <a:moveTo>
                    <a:pt x="2770756" y="0"/>
                  </a:moveTo>
                  <a:lnTo>
                    <a:pt x="3146142" y="0"/>
                  </a:lnTo>
                  <a:lnTo>
                    <a:pt x="375386" y="6858000"/>
                  </a:lnTo>
                  <a:lnTo>
                    <a:pt x="0" y="6858000"/>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sp>
          <p:nvSpPr>
            <p:cNvPr id="12" name="任意多边形: 形状 11">
              <a:extLst>
                <a:ext uri="{FF2B5EF4-FFF2-40B4-BE49-F238E27FC236}">
                  <a16:creationId xmlns:a16="http://schemas.microsoft.com/office/drawing/2014/main" id="{3887ABFF-373A-45AC-961C-3E52ECA3C972}"/>
                </a:ext>
              </a:extLst>
            </p:cNvPr>
            <p:cNvSpPr/>
            <p:nvPr/>
          </p:nvSpPr>
          <p:spPr>
            <a:xfrm>
              <a:off x="1531612" y="0"/>
              <a:ext cx="3030637" cy="6858000"/>
            </a:xfrm>
            <a:custGeom>
              <a:avLst/>
              <a:gdLst>
                <a:gd name="connsiteX0" fmla="*/ 2770756 w 3030637"/>
                <a:gd name="connsiteY0" fmla="*/ 0 h 6858000"/>
                <a:gd name="connsiteX1" fmla="*/ 3030637 w 3030637"/>
                <a:gd name="connsiteY1" fmla="*/ 0 h 6858000"/>
                <a:gd name="connsiteX2" fmla="*/ 259881 w 3030637"/>
                <a:gd name="connsiteY2" fmla="*/ 6858000 h 6858000"/>
                <a:gd name="connsiteX3" fmla="*/ 0 w 30306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30637" h="6858000">
                  <a:moveTo>
                    <a:pt x="2770756" y="0"/>
                  </a:moveTo>
                  <a:lnTo>
                    <a:pt x="3030637" y="0"/>
                  </a:lnTo>
                  <a:lnTo>
                    <a:pt x="259881" y="6858000"/>
                  </a:lnTo>
                  <a:lnTo>
                    <a:pt x="0" y="6858000"/>
                  </a:lnTo>
                  <a:close/>
                </a:path>
              </a:pathLst>
            </a:custGeom>
            <a:solidFill>
              <a:srgbClr val="039ACF"/>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grpSp>
      <p:grpSp>
        <p:nvGrpSpPr>
          <p:cNvPr id="14" name="组合 13">
            <a:extLst>
              <a:ext uri="{FF2B5EF4-FFF2-40B4-BE49-F238E27FC236}">
                <a16:creationId xmlns:a16="http://schemas.microsoft.com/office/drawing/2014/main" id="{ACFA2CC2-4612-4EE2-90AB-B415538446D3}"/>
              </a:ext>
            </a:extLst>
          </p:cNvPr>
          <p:cNvGrpSpPr/>
          <p:nvPr userDrawn="1"/>
        </p:nvGrpSpPr>
        <p:grpSpPr>
          <a:xfrm>
            <a:off x="11698028" y="5577840"/>
            <a:ext cx="529752" cy="1331422"/>
            <a:chOff x="11489652" y="4991405"/>
            <a:chExt cx="753203" cy="1866596"/>
          </a:xfrm>
        </p:grpSpPr>
        <p:sp>
          <p:nvSpPr>
            <p:cNvPr id="15" name="任意多边形: 形状 14">
              <a:extLst>
                <a:ext uri="{FF2B5EF4-FFF2-40B4-BE49-F238E27FC236}">
                  <a16:creationId xmlns:a16="http://schemas.microsoft.com/office/drawing/2014/main" id="{1F3DD0C5-2670-4ACB-8EEA-1114032923F5}"/>
                </a:ext>
              </a:extLst>
            </p:cNvPr>
            <p:cNvSpPr/>
            <p:nvPr/>
          </p:nvSpPr>
          <p:spPr>
            <a:xfrm>
              <a:off x="11680176" y="5504185"/>
              <a:ext cx="562679" cy="1353816"/>
            </a:xfrm>
            <a:custGeom>
              <a:avLst/>
              <a:gdLst>
                <a:gd name="connsiteX0" fmla="*/ 339228 w 339228"/>
                <a:gd name="connsiteY0" fmla="*/ 0 h 839635"/>
                <a:gd name="connsiteX1" fmla="*/ 339228 w 339228"/>
                <a:gd name="connsiteY1" fmla="*/ 839635 h 839635"/>
                <a:gd name="connsiteX2" fmla="*/ 0 w 339228"/>
                <a:gd name="connsiteY2" fmla="*/ 839635 h 839635"/>
              </a:gdLst>
              <a:ahLst/>
              <a:cxnLst>
                <a:cxn ang="0">
                  <a:pos x="connsiteX0" y="connsiteY0"/>
                </a:cxn>
                <a:cxn ang="0">
                  <a:pos x="connsiteX1" y="connsiteY1"/>
                </a:cxn>
                <a:cxn ang="0">
                  <a:pos x="connsiteX2" y="connsiteY2"/>
                </a:cxn>
              </a:cxnLst>
              <a:rect l="l" t="t" r="r" b="b"/>
              <a:pathLst>
                <a:path w="339228" h="839635">
                  <a:moveTo>
                    <a:pt x="339228" y="0"/>
                  </a:moveTo>
                  <a:lnTo>
                    <a:pt x="339228" y="839635"/>
                  </a:lnTo>
                  <a:lnTo>
                    <a:pt x="0" y="839635"/>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sp>
          <p:nvSpPr>
            <p:cNvPr id="17" name="任意多边形: 形状 16">
              <a:extLst>
                <a:ext uri="{FF2B5EF4-FFF2-40B4-BE49-F238E27FC236}">
                  <a16:creationId xmlns:a16="http://schemas.microsoft.com/office/drawing/2014/main" id="{FCF5B2F3-93A4-4991-88B8-BA9B1260FF42}"/>
                </a:ext>
              </a:extLst>
            </p:cNvPr>
            <p:cNvSpPr/>
            <p:nvPr userDrawn="1"/>
          </p:nvSpPr>
          <p:spPr>
            <a:xfrm>
              <a:off x="11489652" y="4991405"/>
              <a:ext cx="753193" cy="1866596"/>
            </a:xfrm>
            <a:custGeom>
              <a:avLst/>
              <a:gdLst>
                <a:gd name="connsiteX0" fmla="*/ 702346 w 702346"/>
                <a:gd name="connsiteY0" fmla="*/ 0 h 1738401"/>
                <a:gd name="connsiteX1" fmla="*/ 702346 w 702346"/>
                <a:gd name="connsiteY1" fmla="*/ 428827 h 1738401"/>
                <a:gd name="connsiteX2" fmla="*/ 173254 w 702346"/>
                <a:gd name="connsiteY2" fmla="*/ 1738401 h 1738401"/>
                <a:gd name="connsiteX3" fmla="*/ 0 w 702346"/>
                <a:gd name="connsiteY3" fmla="*/ 1738401 h 1738401"/>
              </a:gdLst>
              <a:ahLst/>
              <a:cxnLst>
                <a:cxn ang="0">
                  <a:pos x="connsiteX0" y="connsiteY0"/>
                </a:cxn>
                <a:cxn ang="0">
                  <a:pos x="connsiteX1" y="connsiteY1"/>
                </a:cxn>
                <a:cxn ang="0">
                  <a:pos x="connsiteX2" y="connsiteY2"/>
                </a:cxn>
                <a:cxn ang="0">
                  <a:pos x="connsiteX3" y="connsiteY3"/>
                </a:cxn>
              </a:cxnLst>
              <a:rect l="l" t="t" r="r" b="b"/>
              <a:pathLst>
                <a:path w="702346" h="1738401">
                  <a:moveTo>
                    <a:pt x="702346" y="0"/>
                  </a:moveTo>
                  <a:lnTo>
                    <a:pt x="702346" y="428827"/>
                  </a:lnTo>
                  <a:lnTo>
                    <a:pt x="173254" y="1738401"/>
                  </a:lnTo>
                  <a:lnTo>
                    <a:pt x="0" y="1738401"/>
                  </a:lnTo>
                  <a:close/>
                </a:path>
              </a:pathLst>
            </a:custGeom>
            <a:solidFill>
              <a:srgbClr val="039ACF">
                <a:lumMod val="40000"/>
                <a:lumOff val="60000"/>
              </a:srgbClr>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grpSp>
    </p:spTree>
    <p:extLst>
      <p:ext uri="{BB962C8B-B14F-4D97-AF65-F5344CB8AC3E}">
        <p14:creationId xmlns:p14="http://schemas.microsoft.com/office/powerpoint/2010/main" val="2694660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352F6E0D-B311-4712-8F24-91A3096F0870}"/>
              </a:ext>
            </a:extLst>
          </p:cNvPr>
          <p:cNvGrpSpPr/>
          <p:nvPr userDrawn="1"/>
        </p:nvGrpSpPr>
        <p:grpSpPr>
          <a:xfrm>
            <a:off x="-61453" y="-11151"/>
            <a:ext cx="12314904" cy="6909263"/>
            <a:chOff x="-61453" y="-11151"/>
            <a:chExt cx="12314904" cy="6909263"/>
          </a:xfrm>
        </p:grpSpPr>
        <p:pic>
          <p:nvPicPr>
            <p:cNvPr id="4" name="图片 3">
              <a:extLst>
                <a:ext uri="{FF2B5EF4-FFF2-40B4-BE49-F238E27FC236}">
                  <a16:creationId xmlns:a16="http://schemas.microsoft.com/office/drawing/2014/main" id="{D92EA381-98CE-4E3C-8594-B586B31CE7CF}"/>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artisticBlur radius="2"/>
                      </a14:imgEffect>
                    </a14:imgLayer>
                  </a14:imgProps>
                </a:ext>
                <a:ext uri="{28A0092B-C50C-407E-A947-70E740481C1C}">
                  <a14:useLocalDpi xmlns:a14="http://schemas.microsoft.com/office/drawing/2010/main" val="0"/>
                </a:ext>
              </a:extLst>
            </a:blip>
            <a:srcRect b="25926"/>
            <a:stretch/>
          </p:blipFill>
          <p:spPr>
            <a:xfrm>
              <a:off x="-61452" y="-11151"/>
              <a:ext cx="12314903" cy="6909263"/>
            </a:xfrm>
            <a:prstGeom prst="rect">
              <a:avLst/>
            </a:prstGeom>
          </p:spPr>
        </p:pic>
        <p:sp>
          <p:nvSpPr>
            <p:cNvPr id="5" name="矩形 4">
              <a:extLst>
                <a:ext uri="{FF2B5EF4-FFF2-40B4-BE49-F238E27FC236}">
                  <a16:creationId xmlns:a16="http://schemas.microsoft.com/office/drawing/2014/main" id="{56EBF749-5D8A-4207-A71B-B45DCF2D05AF}"/>
                </a:ext>
              </a:extLst>
            </p:cNvPr>
            <p:cNvSpPr/>
            <p:nvPr userDrawn="1"/>
          </p:nvSpPr>
          <p:spPr>
            <a:xfrm>
              <a:off x="-61453" y="0"/>
              <a:ext cx="12314903" cy="6898112"/>
            </a:xfrm>
            <a:prstGeom prst="rect">
              <a:avLst/>
            </a:prstGeom>
            <a:gradFill flip="none" rotWithShape="1">
              <a:gsLst>
                <a:gs pos="0">
                  <a:srgbClr val="1A5E87"/>
                </a:gs>
                <a:gs pos="100000">
                  <a:srgbClr val="04033F">
                    <a:alpha val="8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82510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标题幻灯片">
    <p:bg>
      <p:bgPr>
        <a:solidFill>
          <a:schemeClr val="bg1"/>
        </a:solidFill>
        <a:effectLst/>
      </p:bgPr>
    </p:bg>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F082F2DE-06D9-4DB3-AEC1-7F3AFADA1C83}"/>
              </a:ext>
            </a:extLst>
          </p:cNvPr>
          <p:cNvGrpSpPr/>
          <p:nvPr userDrawn="1"/>
        </p:nvGrpSpPr>
        <p:grpSpPr>
          <a:xfrm>
            <a:off x="394159" y="310888"/>
            <a:ext cx="682341" cy="539179"/>
            <a:chOff x="1801006" y="1526207"/>
            <a:chExt cx="1242672" cy="981947"/>
          </a:xfrm>
        </p:grpSpPr>
        <p:sp>
          <p:nvSpPr>
            <p:cNvPr id="5" name="矩形 4">
              <a:extLst>
                <a:ext uri="{FF2B5EF4-FFF2-40B4-BE49-F238E27FC236}">
                  <a16:creationId xmlns:a16="http://schemas.microsoft.com/office/drawing/2014/main" id="{0879BAAD-D596-4660-850C-986DA00828E2}"/>
                </a:ext>
              </a:extLst>
            </p:cNvPr>
            <p:cNvSpPr/>
            <p:nvPr userDrawn="1"/>
          </p:nvSpPr>
          <p:spPr>
            <a:xfrm>
              <a:off x="2224301" y="1732937"/>
              <a:ext cx="819377" cy="695740"/>
            </a:xfrm>
            <a:prstGeom prst="rect">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黑体" panose="02010609060101010101" pitchFamily="49" charset="-122"/>
                <a:cs typeface="+mn-cs"/>
              </a:endParaRPr>
            </a:p>
          </p:txBody>
        </p:sp>
        <p:sp>
          <p:nvSpPr>
            <p:cNvPr id="6" name="任意多边形 13">
              <a:extLst>
                <a:ext uri="{FF2B5EF4-FFF2-40B4-BE49-F238E27FC236}">
                  <a16:creationId xmlns:a16="http://schemas.microsoft.com/office/drawing/2014/main" id="{6E0A6764-AB13-4A78-B49D-46CD59722C15}"/>
                </a:ext>
              </a:extLst>
            </p:cNvPr>
            <p:cNvSpPr/>
            <p:nvPr userDrawn="1"/>
          </p:nvSpPr>
          <p:spPr>
            <a:xfrm>
              <a:off x="1801006" y="1526207"/>
              <a:ext cx="1063935" cy="981947"/>
            </a:xfrm>
            <a:custGeom>
              <a:avLst/>
              <a:gdLst>
                <a:gd name="connsiteX0" fmla="*/ 0 w 2864941"/>
                <a:gd name="connsiteY0" fmla="*/ 0 h 981947"/>
                <a:gd name="connsiteX1" fmla="*/ 2864941 w 2864941"/>
                <a:gd name="connsiteY1" fmla="*/ 0 h 981947"/>
                <a:gd name="connsiteX2" fmla="*/ 2041802 w 2864941"/>
                <a:gd name="connsiteY2" fmla="*/ 981947 h 981947"/>
                <a:gd name="connsiteX3" fmla="*/ 0 w 2864941"/>
                <a:gd name="connsiteY3" fmla="*/ 981947 h 981947"/>
              </a:gdLst>
              <a:ahLst/>
              <a:cxnLst>
                <a:cxn ang="0">
                  <a:pos x="connsiteX0" y="connsiteY0"/>
                </a:cxn>
                <a:cxn ang="0">
                  <a:pos x="connsiteX1" y="connsiteY1"/>
                </a:cxn>
                <a:cxn ang="0">
                  <a:pos x="connsiteX2" y="connsiteY2"/>
                </a:cxn>
                <a:cxn ang="0">
                  <a:pos x="connsiteX3" y="connsiteY3"/>
                </a:cxn>
              </a:cxnLst>
              <a:rect l="l" t="t" r="r" b="b"/>
              <a:pathLst>
                <a:path w="2864941" h="981947">
                  <a:moveTo>
                    <a:pt x="0" y="0"/>
                  </a:moveTo>
                  <a:lnTo>
                    <a:pt x="2864941" y="0"/>
                  </a:lnTo>
                  <a:lnTo>
                    <a:pt x="2041802" y="981947"/>
                  </a:lnTo>
                  <a:lnTo>
                    <a:pt x="0" y="981947"/>
                  </a:lnTo>
                  <a:close/>
                </a:path>
              </a:pathLst>
            </a:custGeom>
            <a:solidFill>
              <a:srgbClr val="005AA6"/>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3000" b="1" i="0" u="none" strike="noStrike" kern="1200" cap="none" spc="0" normalizeH="0" baseline="0" noProof="0" dirty="0">
                <a:ln>
                  <a:noFill/>
                </a:ln>
                <a:solidFill>
                  <a:prstClr val="white"/>
                </a:solidFill>
                <a:effectLst/>
                <a:uLnTx/>
                <a:uFillTx/>
                <a:latin typeface="Arial" panose="020B0604020202020204"/>
                <a:ea typeface="黑体" panose="02010609060101010101" pitchFamily="49" charset="-122"/>
                <a:cs typeface="+mn-cs"/>
              </a:endParaRPr>
            </a:p>
          </p:txBody>
        </p:sp>
      </p:grpSp>
    </p:spTree>
    <p:extLst>
      <p:ext uri="{BB962C8B-B14F-4D97-AF65-F5344CB8AC3E}">
        <p14:creationId xmlns:p14="http://schemas.microsoft.com/office/powerpoint/2010/main" val="2888089781"/>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5163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100274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831049" y="1855366"/>
            <a:ext cx="8175445" cy="3529890"/>
          </a:xfrm>
          <a:prstGeom prst="rect">
            <a:avLst/>
          </a:prstGeom>
        </p:spPr>
      </p:pic>
      <p:sp>
        <p:nvSpPr>
          <p:cNvPr id="34" name="平行四边形 33">
            <a:extLst>
              <a:ext uri="{FF2B5EF4-FFF2-40B4-BE49-F238E27FC236}">
                <a16:creationId xmlns:a16="http://schemas.microsoft.com/office/drawing/2014/main" id="{86B2D4A7-EE6A-BF42-B6C7-8FA38A66A2CE}"/>
              </a:ext>
            </a:extLst>
          </p:cNvPr>
          <p:cNvSpPr/>
          <p:nvPr/>
        </p:nvSpPr>
        <p:spPr>
          <a:xfrm>
            <a:off x="9395331" y="0"/>
            <a:ext cx="5520696" cy="6858000"/>
          </a:xfrm>
          <a:prstGeom prst="parallelogram">
            <a:avLst>
              <a:gd name="adj" fmla="val 76100"/>
            </a:avLst>
          </a:prstGeom>
          <a:gradFill>
            <a:gsLst>
              <a:gs pos="0">
                <a:srgbClr val="0070C0"/>
              </a:gs>
              <a:gs pos="100000">
                <a:srgbClr val="002060"/>
              </a:gs>
            </a:gsLst>
            <a:lin ang="2700000" scaled="1"/>
          </a:gradFill>
          <a:ln>
            <a:noFill/>
          </a:ln>
          <a:effectLst>
            <a:outerShdw blurRad="762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4" name="平行四边形 13">
            <a:extLst>
              <a:ext uri="{FF2B5EF4-FFF2-40B4-BE49-F238E27FC236}">
                <a16:creationId xmlns:a16="http://schemas.microsoft.com/office/drawing/2014/main" id="{D823E484-0B40-2142-B031-E0D3C2E285D0}"/>
              </a:ext>
            </a:extLst>
          </p:cNvPr>
          <p:cNvSpPr/>
          <p:nvPr/>
        </p:nvSpPr>
        <p:spPr>
          <a:xfrm>
            <a:off x="-4160345" y="1627322"/>
            <a:ext cx="6973806" cy="5230678"/>
          </a:xfrm>
          <a:prstGeom prst="parallelogram">
            <a:avLst>
              <a:gd name="adj" fmla="val 60655"/>
            </a:avLst>
          </a:prstGeom>
          <a:solidFill>
            <a:srgbClr val="0070C0"/>
          </a:solidFill>
          <a:ln>
            <a:noFill/>
          </a:ln>
          <a:effectLst>
            <a:outerShdw blurRad="508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6" name="三角形 15">
            <a:extLst>
              <a:ext uri="{FF2B5EF4-FFF2-40B4-BE49-F238E27FC236}">
                <a16:creationId xmlns:a16="http://schemas.microsoft.com/office/drawing/2014/main" id="{A8E4160F-A117-3742-A80D-C35D1C84BE1D}"/>
              </a:ext>
            </a:extLst>
          </p:cNvPr>
          <p:cNvSpPr/>
          <p:nvPr/>
        </p:nvSpPr>
        <p:spPr>
          <a:xfrm>
            <a:off x="2003698" y="1631111"/>
            <a:ext cx="1627559" cy="1337504"/>
          </a:xfrm>
          <a:prstGeom prst="triangle">
            <a:avLst/>
          </a:prstGeom>
          <a:gradFill flip="none" rotWithShape="1">
            <a:gsLst>
              <a:gs pos="0">
                <a:srgbClr val="0070C0"/>
              </a:gs>
              <a:gs pos="100000">
                <a:srgbClr val="0020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30" name="三角形 29">
            <a:extLst>
              <a:ext uri="{FF2B5EF4-FFF2-40B4-BE49-F238E27FC236}">
                <a16:creationId xmlns:a16="http://schemas.microsoft.com/office/drawing/2014/main" id="{62928718-7D9F-894D-B6B3-73F71A130AE1}"/>
              </a:ext>
            </a:extLst>
          </p:cNvPr>
          <p:cNvSpPr/>
          <p:nvPr/>
        </p:nvSpPr>
        <p:spPr>
          <a:xfrm rot="10800000">
            <a:off x="2987725" y="1911477"/>
            <a:ext cx="1266785" cy="1041025"/>
          </a:xfrm>
          <a:prstGeom prst="triangle">
            <a:avLst/>
          </a:prstGeom>
          <a:solidFill>
            <a:srgbClr val="0064C8"/>
          </a:solidFill>
          <a:ln>
            <a:noFill/>
          </a:ln>
          <a:effectLst>
            <a:outerShdw blurRad="762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cxnSp>
        <p:nvCxnSpPr>
          <p:cNvPr id="25" name="直线连接符 24">
            <a:extLst>
              <a:ext uri="{FF2B5EF4-FFF2-40B4-BE49-F238E27FC236}">
                <a16:creationId xmlns:a16="http://schemas.microsoft.com/office/drawing/2014/main" id="{37242BB2-26E7-CA49-BE1E-84F60E12B8B6}"/>
              </a:ext>
            </a:extLst>
          </p:cNvPr>
          <p:cNvCxnSpPr>
            <a:cxnSpLocks/>
          </p:cNvCxnSpPr>
          <p:nvPr/>
        </p:nvCxnSpPr>
        <p:spPr>
          <a:xfrm flipH="1">
            <a:off x="11098400" y="5047329"/>
            <a:ext cx="1093600" cy="1810671"/>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4" name="直线连接符 53">
            <a:extLst>
              <a:ext uri="{FF2B5EF4-FFF2-40B4-BE49-F238E27FC236}">
                <a16:creationId xmlns:a16="http://schemas.microsoft.com/office/drawing/2014/main" id="{C9150DC7-FB14-DD4A-B235-3C48BD9D61EF}"/>
              </a:ext>
            </a:extLst>
          </p:cNvPr>
          <p:cNvCxnSpPr>
            <a:cxnSpLocks/>
          </p:cNvCxnSpPr>
          <p:nvPr/>
        </p:nvCxnSpPr>
        <p:spPr>
          <a:xfrm flipH="1">
            <a:off x="5680255" y="1466983"/>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5" name="直线连接符 54">
            <a:extLst>
              <a:ext uri="{FF2B5EF4-FFF2-40B4-BE49-F238E27FC236}">
                <a16:creationId xmlns:a16="http://schemas.microsoft.com/office/drawing/2014/main" id="{2F21B032-8745-2449-B83A-53B057574FFF}"/>
              </a:ext>
            </a:extLst>
          </p:cNvPr>
          <p:cNvCxnSpPr>
            <a:cxnSpLocks/>
          </p:cNvCxnSpPr>
          <p:nvPr/>
        </p:nvCxnSpPr>
        <p:spPr>
          <a:xfrm flipH="1">
            <a:off x="-228600" y="5572016"/>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sp>
        <p:nvSpPr>
          <p:cNvPr id="57" name="平行四边形 56">
            <a:extLst>
              <a:ext uri="{FF2B5EF4-FFF2-40B4-BE49-F238E27FC236}">
                <a16:creationId xmlns:a16="http://schemas.microsoft.com/office/drawing/2014/main" id="{DCF785ED-1755-D64A-A51D-E9D064A726E6}"/>
              </a:ext>
            </a:extLst>
          </p:cNvPr>
          <p:cNvSpPr/>
          <p:nvPr/>
        </p:nvSpPr>
        <p:spPr>
          <a:xfrm>
            <a:off x="-5637890" y="2431990"/>
            <a:ext cx="6973806" cy="5230678"/>
          </a:xfrm>
          <a:prstGeom prst="parallelogram">
            <a:avLst>
              <a:gd name="adj" fmla="val 60655"/>
            </a:avLst>
          </a:prstGeom>
          <a:gradFill flip="none" rotWithShape="1">
            <a:gsLst>
              <a:gs pos="0">
                <a:srgbClr val="0070C0"/>
              </a:gs>
              <a:gs pos="100000">
                <a:srgbClr val="002060"/>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7" name="文本框 16">
            <a:extLst>
              <a:ext uri="{FF2B5EF4-FFF2-40B4-BE49-F238E27FC236}">
                <a16:creationId xmlns:a16="http://schemas.microsoft.com/office/drawing/2014/main" id="{BFA12E5D-A6AF-4A7A-AF92-BAC5402304BD}"/>
              </a:ext>
            </a:extLst>
          </p:cNvPr>
          <p:cNvSpPr txBox="1"/>
          <p:nvPr/>
        </p:nvSpPr>
        <p:spPr>
          <a:xfrm>
            <a:off x="4354351" y="5047329"/>
            <a:ext cx="350009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2021</a:t>
            </a:r>
            <a:r>
              <a:rPr kumimoji="1" lang="zh-CN" altLang="en-US"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年</a:t>
            </a:r>
            <a:r>
              <a:rPr kumimoji="1" lang="en-US" altLang="zh-CN" dirty="0">
                <a:solidFill>
                  <a:schemeClr val="tx1">
                    <a:lumMod val="95000"/>
                    <a:lumOff val="5000"/>
                  </a:schemeClr>
                </a:solidFill>
                <a:latin typeface="微软雅黑" panose="020B0503020204020204" pitchFamily="34" charset="-122"/>
                <a:ea typeface="微软雅黑" panose="020B0503020204020204" pitchFamily="34" charset="-122"/>
              </a:rPr>
              <a:t>9</a:t>
            </a:r>
            <a:r>
              <a:rPr kumimoji="1" lang="zh-CN" altLang="en-US"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月 </a:t>
            </a:r>
            <a:r>
              <a:rPr kumimoji="1"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September, 2021</a:t>
            </a:r>
          </a:p>
        </p:txBody>
      </p:sp>
      <p:sp>
        <p:nvSpPr>
          <p:cNvPr id="22" name="矩形 21">
            <a:extLst>
              <a:ext uri="{FF2B5EF4-FFF2-40B4-BE49-F238E27FC236}">
                <a16:creationId xmlns:a16="http://schemas.microsoft.com/office/drawing/2014/main" id="{532A4011-5BEA-4638-977C-E3BC4816A160}"/>
              </a:ext>
            </a:extLst>
          </p:cNvPr>
          <p:cNvSpPr/>
          <p:nvPr/>
        </p:nvSpPr>
        <p:spPr>
          <a:xfrm>
            <a:off x="4869160" y="2694873"/>
            <a:ext cx="6409817" cy="1392369"/>
          </a:xfrm>
          <a:prstGeom prst="rect">
            <a:avLst/>
          </a:prstGeom>
          <a:noFill/>
        </p:spPr>
        <p:txBody>
          <a:bodyPr wrap="square">
            <a:spAutoFit/>
          </a:bodyPr>
          <a:lstStyle/>
          <a:p>
            <a:pPr lvl="0" algn="r">
              <a:lnSpc>
                <a:spcPct val="130000"/>
              </a:lnSpc>
              <a:defRPr/>
            </a:pPr>
            <a:r>
              <a:rPr kumimoji="1" lang="zh-CN" altLang="en-US" sz="7200" b="1" dirty="0">
                <a:solidFill>
                  <a:srgbClr val="00467F"/>
                </a:solidFill>
                <a:latin typeface="微软雅黑" panose="020B0503020204020204" pitchFamily="34" charset="-122"/>
                <a:ea typeface="微软雅黑" panose="020B0503020204020204" pitchFamily="34" charset="-122"/>
                <a:cs typeface="Calibri" panose="020F0502020204030204" pitchFamily="34" charset="0"/>
              </a:rPr>
              <a:t>单击添加文本</a:t>
            </a:r>
            <a:endParaRPr kumimoji="1" lang="en-US" altLang="zh-CN" sz="7200" b="1" dirty="0">
              <a:solidFill>
                <a:srgbClr val="00467F"/>
              </a:solidFill>
              <a:latin typeface="微软雅黑" panose="020B0503020204020204" pitchFamily="34" charset="-122"/>
              <a:ea typeface="微软雅黑" panose="020B0503020204020204" pitchFamily="34" charset="-122"/>
              <a:cs typeface="Calibri" panose="020F0502020204030204" pitchFamily="34" charset="0"/>
            </a:endParaRPr>
          </a:p>
        </p:txBody>
      </p:sp>
      <p:pic>
        <p:nvPicPr>
          <p:cNvPr id="3" name="图片 2">
            <a:extLst>
              <a:ext uri="{FF2B5EF4-FFF2-40B4-BE49-F238E27FC236}">
                <a16:creationId xmlns:a16="http://schemas.microsoft.com/office/drawing/2014/main" id="{05DDACF7-E0A3-4530-89D6-B003378BD5A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73692" y="2095342"/>
            <a:ext cx="2514152" cy="673296"/>
          </a:xfrm>
          <a:prstGeom prst="rect">
            <a:avLst/>
          </a:prstGeom>
        </p:spPr>
      </p:pic>
      <p:sp>
        <p:nvSpPr>
          <p:cNvPr id="23" name="文本框 22">
            <a:extLst>
              <a:ext uri="{FF2B5EF4-FFF2-40B4-BE49-F238E27FC236}">
                <a16:creationId xmlns:a16="http://schemas.microsoft.com/office/drawing/2014/main" id="{63FA3653-82D5-4836-BF8E-E76465672A51}"/>
              </a:ext>
            </a:extLst>
          </p:cNvPr>
          <p:cNvSpPr txBox="1"/>
          <p:nvPr/>
        </p:nvSpPr>
        <p:spPr>
          <a:xfrm>
            <a:off x="8157428" y="5047329"/>
            <a:ext cx="243025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zh-CN" altLang="en-US"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网络信息中心</a:t>
            </a:r>
            <a:endParaRPr kumimoji="1"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54915589"/>
      </p:ext>
    </p:extLst>
  </p:cSld>
  <p:clrMapOvr>
    <a:masterClrMapping/>
  </p:clrMapOvr>
  <p:extLst mod="1">
    <p:ext uri="{E180D4A7-C9FB-4DFB-919C-405C955672EB}">
      <p14:showEvtLst xmlns:p14="http://schemas.microsoft.com/office/powerpoint/2010/main">
        <p14:playEvt time="0" objId="21"/>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KOPPT">
            <a:extLst>
              <a:ext uri="{FF2B5EF4-FFF2-40B4-BE49-F238E27FC236}">
                <a16:creationId xmlns:a16="http://schemas.microsoft.com/office/drawing/2014/main" id="{4042DA28-5F87-424E-834B-D375398FC26B}"/>
              </a:ext>
            </a:extLst>
          </p:cNvPr>
          <p:cNvPicPr>
            <a:picLocks noChangeAspect="1"/>
          </p:cNvPicPr>
          <p:nvPr/>
        </p:nvPicPr>
        <p:blipFill>
          <a:blip r:embed="rId2">
            <a:grayscl/>
            <a:extLst>
              <a:ext uri="{28A0092B-C50C-407E-A947-70E740481C1C}">
                <a14:useLocalDpi xmlns:a14="http://schemas.microsoft.com/office/drawing/2010/main" val="0"/>
              </a:ext>
            </a:extLst>
          </a:blip>
          <a:srcRect/>
          <a:stretch/>
        </p:blipFill>
        <p:spPr>
          <a:xfrm>
            <a:off x="382439" y="1602602"/>
            <a:ext cx="11308818" cy="4743957"/>
          </a:xfrm>
          <a:custGeom>
            <a:avLst/>
            <a:gdLst>
              <a:gd name="connsiteX0" fmla="*/ 0 w 4800600"/>
              <a:gd name="connsiteY0" fmla="*/ 0 h 4800600"/>
              <a:gd name="connsiteX1" fmla="*/ 4800600 w 4800600"/>
              <a:gd name="connsiteY1" fmla="*/ 0 h 4800600"/>
              <a:gd name="connsiteX2" fmla="*/ 4800600 w 4800600"/>
              <a:gd name="connsiteY2" fmla="*/ 4800600 h 4800600"/>
              <a:gd name="connsiteX3" fmla="*/ 0 w 4800600"/>
              <a:gd name="connsiteY3" fmla="*/ 4800600 h 4800600"/>
            </a:gdLst>
            <a:ahLst/>
            <a:cxnLst>
              <a:cxn ang="0">
                <a:pos x="connsiteX0" y="connsiteY0"/>
              </a:cxn>
              <a:cxn ang="0">
                <a:pos x="connsiteX1" y="connsiteY1"/>
              </a:cxn>
              <a:cxn ang="0">
                <a:pos x="connsiteX2" y="connsiteY2"/>
              </a:cxn>
              <a:cxn ang="0">
                <a:pos x="connsiteX3" y="connsiteY3"/>
              </a:cxn>
            </a:cxnLst>
            <a:rect l="l" t="t" r="r" b="b"/>
            <a:pathLst>
              <a:path w="4800600" h="4800600">
                <a:moveTo>
                  <a:pt x="0" y="0"/>
                </a:moveTo>
                <a:lnTo>
                  <a:pt x="4800600" y="0"/>
                </a:lnTo>
                <a:lnTo>
                  <a:pt x="4800600" y="4800600"/>
                </a:lnTo>
                <a:lnTo>
                  <a:pt x="0" y="4800600"/>
                </a:lnTo>
                <a:close/>
              </a:path>
            </a:pathLst>
          </a:custGeom>
          <a:solidFill>
            <a:srgbClr val="FFFFFF">
              <a:lumMod val="95000"/>
              <a:alpha val="40000"/>
            </a:srgbClr>
          </a:solidFill>
        </p:spPr>
      </p:pic>
      <p:sp>
        <p:nvSpPr>
          <p:cNvPr id="10" name="KOPPT">
            <a:extLst>
              <a:ext uri="{FF2B5EF4-FFF2-40B4-BE49-F238E27FC236}">
                <a16:creationId xmlns:a16="http://schemas.microsoft.com/office/drawing/2014/main" id="{065C3DB0-B17D-4EE4-B63C-961B4E010BD3}"/>
              </a:ext>
            </a:extLst>
          </p:cNvPr>
          <p:cNvSpPr/>
          <p:nvPr/>
        </p:nvSpPr>
        <p:spPr>
          <a:xfrm>
            <a:off x="382554" y="1602602"/>
            <a:ext cx="11308703" cy="4743957"/>
          </a:xfrm>
          <a:prstGeom prst="rect">
            <a:avLst/>
          </a:prstGeom>
          <a:solidFill>
            <a:srgbClr val="005EA4">
              <a:lumMod val="75000"/>
              <a:alpha val="88000"/>
            </a:srgb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mn-ea"/>
              <a:ea typeface="思源黑体 CN Normal"/>
              <a:cs typeface="+mn-cs"/>
            </a:endParaRPr>
          </a:p>
        </p:txBody>
      </p:sp>
      <p:sp>
        <p:nvSpPr>
          <p:cNvPr id="11" name="KOPPT">
            <a:extLst>
              <a:ext uri="{FF2B5EF4-FFF2-40B4-BE49-F238E27FC236}">
                <a16:creationId xmlns:a16="http://schemas.microsoft.com/office/drawing/2014/main" id="{3EF8D65D-4BEF-44FE-B78A-CC928144D907}"/>
              </a:ext>
            </a:extLst>
          </p:cNvPr>
          <p:cNvSpPr/>
          <p:nvPr/>
        </p:nvSpPr>
        <p:spPr>
          <a:xfrm>
            <a:off x="867926" y="1268961"/>
            <a:ext cx="4029955" cy="5411237"/>
          </a:xfrm>
          <a:prstGeom prst="rect">
            <a:avLst/>
          </a:prstGeom>
          <a:solidFill>
            <a:srgbClr val="039ACF"/>
          </a:solidFill>
          <a:ln w="12700" cap="flat" cmpd="sng" algn="ctr">
            <a:noFill/>
            <a:prstDash val="solid"/>
            <a:miter lim="800000"/>
          </a:ln>
          <a:effectLst>
            <a:outerShdw blurRad="635000" dist="190500" dir="8100000" algn="tr" rotWithShape="0">
              <a:prstClr val="black">
                <a:alpha val="2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mn-ea"/>
              <a:ea typeface="思源黑体 CN Normal"/>
              <a:cs typeface="+mn-cs"/>
            </a:endParaRPr>
          </a:p>
        </p:txBody>
      </p:sp>
      <p:sp>
        <p:nvSpPr>
          <p:cNvPr id="12" name="文本框 11">
            <a:extLst>
              <a:ext uri="{FF2B5EF4-FFF2-40B4-BE49-F238E27FC236}">
                <a16:creationId xmlns:a16="http://schemas.microsoft.com/office/drawing/2014/main" id="{41580FE0-2E63-4982-BEFD-669673E089FC}"/>
              </a:ext>
            </a:extLst>
          </p:cNvPr>
          <p:cNvSpPr txBox="1"/>
          <p:nvPr/>
        </p:nvSpPr>
        <p:spPr>
          <a:xfrm>
            <a:off x="1179121" y="2893962"/>
            <a:ext cx="3407563" cy="2063835"/>
          </a:xfrm>
          <a:prstGeom prst="rect">
            <a:avLst/>
          </a:prstGeom>
          <a:noFill/>
        </p:spPr>
        <p:txBody>
          <a:bodyPr wrap="square" rtlCol="0">
            <a:spAutoFit/>
          </a:bodyPr>
          <a:lstStyle/>
          <a:p>
            <a:pPr algn="just">
              <a:lnSpc>
                <a:spcPct val="150000"/>
              </a:lnSpc>
            </a:pPr>
            <a:r>
              <a:rPr lang="zh-CN" altLang="en-US" sz="2200" b="1" kern="100" dirty="0">
                <a:solidFill>
                  <a:schemeClr val="bg1"/>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a:t>
            </a:r>
            <a:endParaRPr lang="zh-CN" altLang="en-US" sz="2200" kern="100" dirty="0">
              <a:solidFill>
                <a:schemeClr val="bg1"/>
              </a:solidFill>
              <a:latin typeface="微软雅黑" panose="020B0503020204020204" pitchFamily="34" charset="-122"/>
              <a:ea typeface="微软雅黑" panose="020B0503020204020204" pitchFamily="34" charset="-122"/>
              <a:sym typeface="+mn-ea"/>
            </a:endParaRPr>
          </a:p>
        </p:txBody>
      </p:sp>
      <p:sp>
        <p:nvSpPr>
          <p:cNvPr id="15" name="矩形 14">
            <a:extLst>
              <a:ext uri="{FF2B5EF4-FFF2-40B4-BE49-F238E27FC236}">
                <a16:creationId xmlns:a16="http://schemas.microsoft.com/office/drawing/2014/main" id="{B80DF6FB-8E5C-4241-8998-E618A91D02A0}"/>
              </a:ext>
            </a:extLst>
          </p:cNvPr>
          <p:cNvSpPr/>
          <p:nvPr/>
        </p:nvSpPr>
        <p:spPr>
          <a:xfrm>
            <a:off x="5414874" y="1955044"/>
            <a:ext cx="5759389" cy="2230034"/>
          </a:xfrm>
          <a:prstGeom prst="rect">
            <a:avLst/>
          </a:prstGeom>
        </p:spPr>
        <p:txBody>
          <a:bodyPr wrap="square">
            <a:spAutoFit/>
          </a:bodyPr>
          <a:lstStyle/>
          <a:p>
            <a:pPr indent="432000">
              <a:lnSpc>
                <a:spcPct val="200000"/>
              </a:lnSpc>
            </a:pPr>
            <a:r>
              <a:rPr lang="zh-CN" altLang="en-US" kern="100" dirty="0">
                <a:solidFill>
                  <a:schemeClr val="bg1"/>
                </a:solidFill>
                <a:latin typeface="微软雅黑" panose="020B0503020204020204" pitchFamily="34" charset="-122"/>
                <a:ea typeface="微软雅黑" panose="020B0503020204020204" pitchFamily="34" charset="-122"/>
                <a:sym typeface="Arial" panose="020B0604020202020204" pitchFamily="34" charset="0"/>
              </a:rPr>
              <a:t>单击添加文本单击添加文本单击添加文本单击添加文本单击添加文本单击添加文本单击添加文本</a:t>
            </a:r>
          </a:p>
          <a:p>
            <a:pPr indent="432000">
              <a:lnSpc>
                <a:spcPct val="200000"/>
              </a:lnSpc>
            </a:pPr>
            <a:r>
              <a:rPr lang="zh-CN" altLang="en-US" kern="100" dirty="0">
                <a:solidFill>
                  <a:schemeClr val="bg1"/>
                </a:solidFill>
                <a:latin typeface="微软雅黑" panose="020B0503020204020204" pitchFamily="34" charset="-122"/>
                <a:ea typeface="微软雅黑" panose="020B0503020204020204" pitchFamily="34" charset="-122"/>
                <a:sym typeface="+mn-lt"/>
              </a:rPr>
              <a:t>单击添加文本单击添加文本单击添加文本单击添加文本单击添加文本单击添加文本单击添加文本</a:t>
            </a:r>
          </a:p>
        </p:txBody>
      </p:sp>
      <p:sp>
        <p:nvSpPr>
          <p:cNvPr id="16" name="矩形 15">
            <a:extLst>
              <a:ext uri="{FF2B5EF4-FFF2-40B4-BE49-F238E27FC236}">
                <a16:creationId xmlns:a16="http://schemas.microsoft.com/office/drawing/2014/main" id="{88CA9661-9B27-42A2-B15F-F90B23DC9DA6}"/>
              </a:ext>
            </a:extLst>
          </p:cNvPr>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单击添加文本</a:t>
            </a:r>
          </a:p>
        </p:txBody>
      </p:sp>
      <p:sp>
        <p:nvSpPr>
          <p:cNvPr id="19" name="KSO_Shape">
            <a:extLst>
              <a:ext uri="{FF2B5EF4-FFF2-40B4-BE49-F238E27FC236}">
                <a16:creationId xmlns:a16="http://schemas.microsoft.com/office/drawing/2014/main" id="{DAF0677B-E4E0-45AC-89FB-DB7C77677A59}"/>
              </a:ext>
            </a:extLst>
          </p:cNvPr>
          <p:cNvSpPr>
            <a:spLocks/>
          </p:cNvSpPr>
          <p:nvPr/>
        </p:nvSpPr>
        <p:spPr bwMode="auto">
          <a:xfrm>
            <a:off x="5596245" y="4795476"/>
            <a:ext cx="730667" cy="823859"/>
          </a:xfrm>
          <a:custGeom>
            <a:avLst/>
            <a:gdLst>
              <a:gd name="T0" fmla="*/ 1437758 w 3678"/>
              <a:gd name="T1" fmla="*/ 791596 h 4570"/>
              <a:gd name="T2" fmla="*/ 1392268 w 3678"/>
              <a:gd name="T3" fmla="*/ 779508 h 4570"/>
              <a:gd name="T4" fmla="*/ 1360132 w 3678"/>
              <a:gd name="T5" fmla="*/ 782842 h 4570"/>
              <a:gd name="T6" fmla="*/ 1344690 w 3678"/>
              <a:gd name="T7" fmla="*/ 782426 h 4570"/>
              <a:gd name="T8" fmla="*/ 1354289 w 3678"/>
              <a:gd name="T9" fmla="*/ 716147 h 4570"/>
              <a:gd name="T10" fmla="*/ 1343021 w 3678"/>
              <a:gd name="T11" fmla="*/ 671544 h 4570"/>
              <a:gd name="T12" fmla="*/ 1317980 w 3678"/>
              <a:gd name="T13" fmla="*/ 640697 h 4570"/>
              <a:gd name="T14" fmla="*/ 1272906 w 3678"/>
              <a:gd name="T15" fmla="*/ 614852 h 4570"/>
              <a:gd name="T16" fmla="*/ 1216982 w 3678"/>
              <a:gd name="T17" fmla="*/ 599012 h 4570"/>
              <a:gd name="T18" fmla="*/ 1162727 w 3678"/>
              <a:gd name="T19" fmla="*/ 595260 h 4570"/>
              <a:gd name="T20" fmla="*/ 1107637 w 3678"/>
              <a:gd name="T21" fmla="*/ 613185 h 4570"/>
              <a:gd name="T22" fmla="*/ 1073415 w 3678"/>
              <a:gd name="T23" fmla="*/ 657371 h 4570"/>
              <a:gd name="T24" fmla="*/ 1060060 w 3678"/>
              <a:gd name="T25" fmla="*/ 611101 h 4570"/>
              <a:gd name="T26" fmla="*/ 1053800 w 3678"/>
              <a:gd name="T27" fmla="*/ 578586 h 4570"/>
              <a:gd name="T28" fmla="*/ 1026672 w 3678"/>
              <a:gd name="T29" fmla="*/ 537318 h 4570"/>
              <a:gd name="T30" fmla="*/ 996623 w 3678"/>
              <a:gd name="T31" fmla="*/ 518977 h 4570"/>
              <a:gd name="T32" fmla="*/ 951967 w 3678"/>
              <a:gd name="T33" fmla="*/ 508973 h 4570"/>
              <a:gd name="T34" fmla="*/ 906894 w 3678"/>
              <a:gd name="T35" fmla="*/ 508973 h 4570"/>
              <a:gd name="T36" fmla="*/ 846378 w 3678"/>
              <a:gd name="T37" fmla="*/ 521478 h 4570"/>
              <a:gd name="T38" fmla="*/ 806313 w 3678"/>
              <a:gd name="T39" fmla="*/ 542321 h 4570"/>
              <a:gd name="T40" fmla="*/ 781690 w 3678"/>
              <a:gd name="T41" fmla="*/ 569416 h 4570"/>
              <a:gd name="T42" fmla="*/ 767917 w 3678"/>
              <a:gd name="T43" fmla="*/ 616937 h 4570"/>
              <a:gd name="T44" fmla="*/ 764996 w 3678"/>
              <a:gd name="T45" fmla="*/ 655287 h 4570"/>
              <a:gd name="T46" fmla="*/ 754980 w 3678"/>
              <a:gd name="T47" fmla="*/ 669876 h 4570"/>
              <a:gd name="T48" fmla="*/ 751223 w 3678"/>
              <a:gd name="T49" fmla="*/ 125888 h 4570"/>
              <a:gd name="T50" fmla="*/ 739538 w 3678"/>
              <a:gd name="T51" fmla="*/ 85454 h 4570"/>
              <a:gd name="T52" fmla="*/ 717836 w 3678"/>
              <a:gd name="T53" fmla="*/ 50856 h 4570"/>
              <a:gd name="T54" fmla="*/ 686952 w 3678"/>
              <a:gd name="T55" fmla="*/ 23344 h 4570"/>
              <a:gd name="T56" fmla="*/ 648974 w 3678"/>
              <a:gd name="T57" fmla="*/ 5836 h 4570"/>
              <a:gd name="T58" fmla="*/ 605987 w 3678"/>
              <a:gd name="T59" fmla="*/ 0 h 4570"/>
              <a:gd name="T60" fmla="*/ 579277 w 3678"/>
              <a:gd name="T61" fmla="*/ 2501 h 4570"/>
              <a:gd name="T62" fmla="*/ 539212 w 3678"/>
              <a:gd name="T63" fmla="*/ 16257 h 4570"/>
              <a:gd name="T64" fmla="*/ 504154 w 3678"/>
              <a:gd name="T65" fmla="*/ 40851 h 4570"/>
              <a:gd name="T66" fmla="*/ 482035 w 3678"/>
              <a:gd name="T67" fmla="*/ 69197 h 4570"/>
              <a:gd name="T68" fmla="*/ 464924 w 3678"/>
              <a:gd name="T69" fmla="*/ 107964 h 4570"/>
              <a:gd name="T70" fmla="*/ 459916 w 3678"/>
              <a:gd name="T71" fmla="*/ 150482 h 4570"/>
              <a:gd name="T72" fmla="*/ 462420 w 3678"/>
              <a:gd name="T73" fmla="*/ 1016278 h 4570"/>
              <a:gd name="T74" fmla="*/ 449482 w 3678"/>
              <a:gd name="T75" fmla="*/ 1108402 h 4570"/>
              <a:gd name="T76" fmla="*/ 230375 w 3678"/>
              <a:gd name="T77" fmla="*/ 945414 h 4570"/>
              <a:gd name="T78" fmla="*/ 159426 w 3678"/>
              <a:gd name="T79" fmla="*/ 919569 h 4570"/>
              <a:gd name="T80" fmla="*/ 114770 w 3678"/>
              <a:gd name="T81" fmla="*/ 922487 h 4570"/>
              <a:gd name="T82" fmla="*/ 70949 w 3678"/>
              <a:gd name="T83" fmla="*/ 939995 h 4570"/>
              <a:gd name="T84" fmla="*/ 34640 w 3678"/>
              <a:gd name="T85" fmla="*/ 970841 h 4570"/>
              <a:gd name="T86" fmla="*/ 15024 w 3678"/>
              <a:gd name="T87" fmla="*/ 1001271 h 4570"/>
              <a:gd name="T88" fmla="*/ 2087 w 3678"/>
              <a:gd name="T89" fmla="*/ 1041706 h 4570"/>
              <a:gd name="T90" fmla="*/ 417 w 3678"/>
              <a:gd name="T91" fmla="*/ 1077555 h 4570"/>
              <a:gd name="T92" fmla="*/ 10434 w 3678"/>
              <a:gd name="T93" fmla="*/ 1119240 h 4570"/>
              <a:gd name="T94" fmla="*/ 31718 w 3678"/>
              <a:gd name="T95" fmla="*/ 1156756 h 4570"/>
              <a:gd name="T96" fmla="*/ 395644 w 3678"/>
              <a:gd name="T97" fmla="*/ 1467309 h 4570"/>
              <a:gd name="T98" fmla="*/ 487043 w 3678"/>
              <a:gd name="T99" fmla="*/ 1600283 h 4570"/>
              <a:gd name="T100" fmla="*/ 568008 w 3678"/>
              <a:gd name="T101" fmla="*/ 1681986 h 4570"/>
              <a:gd name="T102" fmla="*/ 1298365 w 3678"/>
              <a:gd name="T103" fmla="*/ 1905000 h 4570"/>
              <a:gd name="T104" fmla="*/ 1510794 w 3678"/>
              <a:gd name="T105" fmla="*/ 1041289 h 4570"/>
              <a:gd name="T106" fmla="*/ 1533331 w 3678"/>
              <a:gd name="T107" fmla="*/ 936660 h 4570"/>
              <a:gd name="T108" fmla="*/ 1531661 w 3678"/>
              <a:gd name="T109" fmla="*/ 880385 h 4570"/>
              <a:gd name="T110" fmla="*/ 1516637 w 3678"/>
              <a:gd name="T111" fmla="*/ 845787 h 4570"/>
              <a:gd name="T112" fmla="*/ 1485336 w 3678"/>
              <a:gd name="T113" fmla="*/ 817441 h 457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678" h="4570">
                <a:moveTo>
                  <a:pt x="3559" y="1961"/>
                </a:moveTo>
                <a:lnTo>
                  <a:pt x="3559" y="1961"/>
                </a:lnTo>
                <a:lnTo>
                  <a:pt x="3532" y="1945"/>
                </a:lnTo>
                <a:lnTo>
                  <a:pt x="3504" y="1928"/>
                </a:lnTo>
                <a:lnTo>
                  <a:pt x="3474" y="1913"/>
                </a:lnTo>
                <a:lnTo>
                  <a:pt x="3445" y="1899"/>
                </a:lnTo>
                <a:lnTo>
                  <a:pt x="3415" y="1887"/>
                </a:lnTo>
                <a:lnTo>
                  <a:pt x="3399" y="1881"/>
                </a:lnTo>
                <a:lnTo>
                  <a:pt x="3383" y="1878"/>
                </a:lnTo>
                <a:lnTo>
                  <a:pt x="3368" y="1874"/>
                </a:lnTo>
                <a:lnTo>
                  <a:pt x="3351" y="1872"/>
                </a:lnTo>
                <a:lnTo>
                  <a:pt x="3336" y="1870"/>
                </a:lnTo>
                <a:lnTo>
                  <a:pt x="3320" y="1870"/>
                </a:lnTo>
                <a:lnTo>
                  <a:pt x="3296" y="1871"/>
                </a:lnTo>
                <a:lnTo>
                  <a:pt x="3285" y="1872"/>
                </a:lnTo>
                <a:lnTo>
                  <a:pt x="3272" y="1874"/>
                </a:lnTo>
                <a:lnTo>
                  <a:pt x="3259" y="1878"/>
                </a:lnTo>
                <a:lnTo>
                  <a:pt x="3245" y="1883"/>
                </a:lnTo>
                <a:lnTo>
                  <a:pt x="3232" y="1888"/>
                </a:lnTo>
                <a:lnTo>
                  <a:pt x="3218" y="1894"/>
                </a:lnTo>
                <a:lnTo>
                  <a:pt x="3221" y="1880"/>
                </a:lnTo>
                <a:lnTo>
                  <a:pt x="3222" y="1877"/>
                </a:lnTo>
                <a:lnTo>
                  <a:pt x="3224" y="1872"/>
                </a:lnTo>
                <a:lnTo>
                  <a:pt x="3241" y="1773"/>
                </a:lnTo>
                <a:lnTo>
                  <a:pt x="3243" y="1757"/>
                </a:lnTo>
                <a:lnTo>
                  <a:pt x="3245" y="1738"/>
                </a:lnTo>
                <a:lnTo>
                  <a:pt x="3245" y="1718"/>
                </a:lnTo>
                <a:lnTo>
                  <a:pt x="3243" y="1695"/>
                </a:lnTo>
                <a:lnTo>
                  <a:pt x="3240" y="1672"/>
                </a:lnTo>
                <a:lnTo>
                  <a:pt x="3233" y="1648"/>
                </a:lnTo>
                <a:lnTo>
                  <a:pt x="3229" y="1635"/>
                </a:lnTo>
                <a:lnTo>
                  <a:pt x="3224" y="1622"/>
                </a:lnTo>
                <a:lnTo>
                  <a:pt x="3218" y="1611"/>
                </a:lnTo>
                <a:lnTo>
                  <a:pt x="3211" y="1598"/>
                </a:lnTo>
                <a:lnTo>
                  <a:pt x="3202" y="1585"/>
                </a:lnTo>
                <a:lnTo>
                  <a:pt x="3193" y="1573"/>
                </a:lnTo>
                <a:lnTo>
                  <a:pt x="3183" y="1560"/>
                </a:lnTo>
                <a:lnTo>
                  <a:pt x="3171" y="1548"/>
                </a:lnTo>
                <a:lnTo>
                  <a:pt x="3158" y="1537"/>
                </a:lnTo>
                <a:lnTo>
                  <a:pt x="3144" y="1525"/>
                </a:lnTo>
                <a:lnTo>
                  <a:pt x="3127" y="1514"/>
                </a:lnTo>
                <a:lnTo>
                  <a:pt x="3111" y="1504"/>
                </a:lnTo>
                <a:lnTo>
                  <a:pt x="3092" y="1493"/>
                </a:lnTo>
                <a:lnTo>
                  <a:pt x="3072" y="1484"/>
                </a:lnTo>
                <a:lnTo>
                  <a:pt x="3050" y="1475"/>
                </a:lnTo>
                <a:lnTo>
                  <a:pt x="3028" y="1465"/>
                </a:lnTo>
                <a:lnTo>
                  <a:pt x="3002" y="1458"/>
                </a:lnTo>
                <a:lnTo>
                  <a:pt x="2975" y="1450"/>
                </a:lnTo>
                <a:lnTo>
                  <a:pt x="2947" y="1443"/>
                </a:lnTo>
                <a:lnTo>
                  <a:pt x="2916" y="1437"/>
                </a:lnTo>
                <a:lnTo>
                  <a:pt x="2888" y="1432"/>
                </a:lnTo>
                <a:lnTo>
                  <a:pt x="2861" y="1430"/>
                </a:lnTo>
                <a:lnTo>
                  <a:pt x="2837" y="1428"/>
                </a:lnTo>
                <a:lnTo>
                  <a:pt x="2812" y="1428"/>
                </a:lnTo>
                <a:lnTo>
                  <a:pt x="2786" y="1428"/>
                </a:lnTo>
                <a:lnTo>
                  <a:pt x="2761" y="1431"/>
                </a:lnTo>
                <a:lnTo>
                  <a:pt x="2737" y="1436"/>
                </a:lnTo>
                <a:lnTo>
                  <a:pt x="2715" y="1442"/>
                </a:lnTo>
                <a:lnTo>
                  <a:pt x="2693" y="1450"/>
                </a:lnTo>
                <a:lnTo>
                  <a:pt x="2673" y="1461"/>
                </a:lnTo>
                <a:lnTo>
                  <a:pt x="2654" y="1471"/>
                </a:lnTo>
                <a:lnTo>
                  <a:pt x="2636" y="1485"/>
                </a:lnTo>
                <a:lnTo>
                  <a:pt x="2621" y="1500"/>
                </a:lnTo>
                <a:lnTo>
                  <a:pt x="2606" y="1517"/>
                </a:lnTo>
                <a:lnTo>
                  <a:pt x="2593" y="1536"/>
                </a:lnTo>
                <a:lnTo>
                  <a:pt x="2581" y="1555"/>
                </a:lnTo>
                <a:lnTo>
                  <a:pt x="2572" y="1577"/>
                </a:lnTo>
                <a:lnTo>
                  <a:pt x="2562" y="1600"/>
                </a:lnTo>
                <a:lnTo>
                  <a:pt x="2555" y="1625"/>
                </a:lnTo>
                <a:lnTo>
                  <a:pt x="2550" y="1650"/>
                </a:lnTo>
                <a:lnTo>
                  <a:pt x="2550" y="1653"/>
                </a:lnTo>
                <a:lnTo>
                  <a:pt x="2541" y="1469"/>
                </a:lnTo>
                <a:lnTo>
                  <a:pt x="2540" y="1466"/>
                </a:lnTo>
                <a:lnTo>
                  <a:pt x="2540" y="1465"/>
                </a:lnTo>
                <a:lnTo>
                  <a:pt x="2539" y="1446"/>
                </a:lnTo>
                <a:lnTo>
                  <a:pt x="2535" y="1428"/>
                </a:lnTo>
                <a:lnTo>
                  <a:pt x="2531" y="1408"/>
                </a:lnTo>
                <a:lnTo>
                  <a:pt x="2525" y="1388"/>
                </a:lnTo>
                <a:lnTo>
                  <a:pt x="2517" y="1367"/>
                </a:lnTo>
                <a:lnTo>
                  <a:pt x="2506" y="1347"/>
                </a:lnTo>
                <a:lnTo>
                  <a:pt x="2493" y="1327"/>
                </a:lnTo>
                <a:lnTo>
                  <a:pt x="2478" y="1307"/>
                </a:lnTo>
                <a:lnTo>
                  <a:pt x="2470" y="1299"/>
                </a:lnTo>
                <a:lnTo>
                  <a:pt x="2460" y="1289"/>
                </a:lnTo>
                <a:lnTo>
                  <a:pt x="2450" y="1281"/>
                </a:lnTo>
                <a:lnTo>
                  <a:pt x="2439" y="1273"/>
                </a:lnTo>
                <a:lnTo>
                  <a:pt x="2428" y="1265"/>
                </a:lnTo>
                <a:lnTo>
                  <a:pt x="2415" y="1258"/>
                </a:lnTo>
                <a:lnTo>
                  <a:pt x="2402" y="1251"/>
                </a:lnTo>
                <a:lnTo>
                  <a:pt x="2388" y="1245"/>
                </a:lnTo>
                <a:lnTo>
                  <a:pt x="2373" y="1239"/>
                </a:lnTo>
                <a:lnTo>
                  <a:pt x="2356" y="1234"/>
                </a:lnTo>
                <a:lnTo>
                  <a:pt x="2339" y="1230"/>
                </a:lnTo>
                <a:lnTo>
                  <a:pt x="2320" y="1226"/>
                </a:lnTo>
                <a:lnTo>
                  <a:pt x="2301" y="1223"/>
                </a:lnTo>
                <a:lnTo>
                  <a:pt x="2281" y="1221"/>
                </a:lnTo>
                <a:lnTo>
                  <a:pt x="2259" y="1219"/>
                </a:lnTo>
                <a:lnTo>
                  <a:pt x="2237" y="1219"/>
                </a:lnTo>
                <a:lnTo>
                  <a:pt x="2206" y="1220"/>
                </a:lnTo>
                <a:lnTo>
                  <a:pt x="2173" y="1221"/>
                </a:lnTo>
                <a:lnTo>
                  <a:pt x="2145" y="1225"/>
                </a:lnTo>
                <a:lnTo>
                  <a:pt x="2119" y="1228"/>
                </a:lnTo>
                <a:lnTo>
                  <a:pt x="2095" y="1233"/>
                </a:lnTo>
                <a:lnTo>
                  <a:pt x="2071" y="1238"/>
                </a:lnTo>
                <a:lnTo>
                  <a:pt x="2049" y="1244"/>
                </a:lnTo>
                <a:lnTo>
                  <a:pt x="2028" y="1251"/>
                </a:lnTo>
                <a:lnTo>
                  <a:pt x="2009" y="1258"/>
                </a:lnTo>
                <a:lnTo>
                  <a:pt x="1990" y="1265"/>
                </a:lnTo>
                <a:lnTo>
                  <a:pt x="1974" y="1273"/>
                </a:lnTo>
                <a:lnTo>
                  <a:pt x="1959" y="1282"/>
                </a:lnTo>
                <a:lnTo>
                  <a:pt x="1945" y="1292"/>
                </a:lnTo>
                <a:lnTo>
                  <a:pt x="1932" y="1301"/>
                </a:lnTo>
                <a:lnTo>
                  <a:pt x="1919" y="1310"/>
                </a:lnTo>
                <a:lnTo>
                  <a:pt x="1908" y="1321"/>
                </a:lnTo>
                <a:lnTo>
                  <a:pt x="1898" y="1332"/>
                </a:lnTo>
                <a:lnTo>
                  <a:pt x="1890" y="1343"/>
                </a:lnTo>
                <a:lnTo>
                  <a:pt x="1881" y="1354"/>
                </a:lnTo>
                <a:lnTo>
                  <a:pt x="1873" y="1366"/>
                </a:lnTo>
                <a:lnTo>
                  <a:pt x="1867" y="1377"/>
                </a:lnTo>
                <a:lnTo>
                  <a:pt x="1861" y="1388"/>
                </a:lnTo>
                <a:lnTo>
                  <a:pt x="1852" y="1411"/>
                </a:lnTo>
                <a:lnTo>
                  <a:pt x="1846" y="1435"/>
                </a:lnTo>
                <a:lnTo>
                  <a:pt x="1843" y="1458"/>
                </a:lnTo>
                <a:lnTo>
                  <a:pt x="1840" y="1480"/>
                </a:lnTo>
                <a:lnTo>
                  <a:pt x="1840" y="1502"/>
                </a:lnTo>
                <a:lnTo>
                  <a:pt x="1840" y="1521"/>
                </a:lnTo>
                <a:lnTo>
                  <a:pt x="1841" y="1545"/>
                </a:lnTo>
                <a:lnTo>
                  <a:pt x="1838" y="1560"/>
                </a:lnTo>
                <a:lnTo>
                  <a:pt x="1833" y="1572"/>
                </a:lnTo>
                <a:lnTo>
                  <a:pt x="1829" y="1581"/>
                </a:lnTo>
                <a:lnTo>
                  <a:pt x="1825" y="1589"/>
                </a:lnTo>
                <a:lnTo>
                  <a:pt x="1820" y="1595"/>
                </a:lnTo>
                <a:lnTo>
                  <a:pt x="1817" y="1600"/>
                </a:lnTo>
                <a:lnTo>
                  <a:pt x="1809" y="1607"/>
                </a:lnTo>
                <a:lnTo>
                  <a:pt x="1804" y="341"/>
                </a:lnTo>
                <a:lnTo>
                  <a:pt x="1804" y="340"/>
                </a:lnTo>
                <a:lnTo>
                  <a:pt x="1804" y="338"/>
                </a:lnTo>
                <a:lnTo>
                  <a:pt x="1803" y="320"/>
                </a:lnTo>
                <a:lnTo>
                  <a:pt x="1800" y="302"/>
                </a:lnTo>
                <a:lnTo>
                  <a:pt x="1798" y="286"/>
                </a:lnTo>
                <a:lnTo>
                  <a:pt x="1795" y="268"/>
                </a:lnTo>
                <a:lnTo>
                  <a:pt x="1790" y="252"/>
                </a:lnTo>
                <a:lnTo>
                  <a:pt x="1785" y="236"/>
                </a:lnTo>
                <a:lnTo>
                  <a:pt x="1779" y="220"/>
                </a:lnTo>
                <a:lnTo>
                  <a:pt x="1772" y="205"/>
                </a:lnTo>
                <a:lnTo>
                  <a:pt x="1765" y="190"/>
                </a:lnTo>
                <a:lnTo>
                  <a:pt x="1757" y="175"/>
                </a:lnTo>
                <a:lnTo>
                  <a:pt x="1749" y="161"/>
                </a:lnTo>
                <a:lnTo>
                  <a:pt x="1739" y="148"/>
                </a:lnTo>
                <a:lnTo>
                  <a:pt x="1730" y="134"/>
                </a:lnTo>
                <a:lnTo>
                  <a:pt x="1720" y="122"/>
                </a:lnTo>
                <a:lnTo>
                  <a:pt x="1708" y="109"/>
                </a:lnTo>
                <a:lnTo>
                  <a:pt x="1697" y="97"/>
                </a:lnTo>
                <a:lnTo>
                  <a:pt x="1684" y="87"/>
                </a:lnTo>
                <a:lnTo>
                  <a:pt x="1673" y="76"/>
                </a:lnTo>
                <a:lnTo>
                  <a:pt x="1659" y="66"/>
                </a:lnTo>
                <a:lnTo>
                  <a:pt x="1646" y="56"/>
                </a:lnTo>
                <a:lnTo>
                  <a:pt x="1632" y="48"/>
                </a:lnTo>
                <a:lnTo>
                  <a:pt x="1616" y="40"/>
                </a:lnTo>
                <a:lnTo>
                  <a:pt x="1602" y="33"/>
                </a:lnTo>
                <a:lnTo>
                  <a:pt x="1587" y="26"/>
                </a:lnTo>
                <a:lnTo>
                  <a:pt x="1571" y="20"/>
                </a:lnTo>
                <a:lnTo>
                  <a:pt x="1555" y="14"/>
                </a:lnTo>
                <a:lnTo>
                  <a:pt x="1539" y="9"/>
                </a:lnTo>
                <a:lnTo>
                  <a:pt x="1523" y="6"/>
                </a:lnTo>
                <a:lnTo>
                  <a:pt x="1505" y="3"/>
                </a:lnTo>
                <a:lnTo>
                  <a:pt x="1487" y="1"/>
                </a:lnTo>
                <a:lnTo>
                  <a:pt x="1471" y="0"/>
                </a:lnTo>
                <a:lnTo>
                  <a:pt x="1452" y="0"/>
                </a:lnTo>
                <a:lnTo>
                  <a:pt x="1441" y="0"/>
                </a:lnTo>
                <a:lnTo>
                  <a:pt x="1423" y="1"/>
                </a:lnTo>
                <a:lnTo>
                  <a:pt x="1405" y="2"/>
                </a:lnTo>
                <a:lnTo>
                  <a:pt x="1388" y="6"/>
                </a:lnTo>
                <a:lnTo>
                  <a:pt x="1371" y="9"/>
                </a:lnTo>
                <a:lnTo>
                  <a:pt x="1355" y="13"/>
                </a:lnTo>
                <a:lnTo>
                  <a:pt x="1339" y="19"/>
                </a:lnTo>
                <a:lnTo>
                  <a:pt x="1322" y="25"/>
                </a:lnTo>
                <a:lnTo>
                  <a:pt x="1307" y="30"/>
                </a:lnTo>
                <a:lnTo>
                  <a:pt x="1292" y="39"/>
                </a:lnTo>
                <a:lnTo>
                  <a:pt x="1276" y="47"/>
                </a:lnTo>
                <a:lnTo>
                  <a:pt x="1262" y="56"/>
                </a:lnTo>
                <a:lnTo>
                  <a:pt x="1248" y="66"/>
                </a:lnTo>
                <a:lnTo>
                  <a:pt x="1234" y="76"/>
                </a:lnTo>
                <a:lnTo>
                  <a:pt x="1221" y="87"/>
                </a:lnTo>
                <a:lnTo>
                  <a:pt x="1208" y="98"/>
                </a:lnTo>
                <a:lnTo>
                  <a:pt x="1196" y="111"/>
                </a:lnTo>
                <a:lnTo>
                  <a:pt x="1184" y="124"/>
                </a:lnTo>
                <a:lnTo>
                  <a:pt x="1173" y="138"/>
                </a:lnTo>
                <a:lnTo>
                  <a:pt x="1164" y="151"/>
                </a:lnTo>
                <a:lnTo>
                  <a:pt x="1155" y="166"/>
                </a:lnTo>
                <a:lnTo>
                  <a:pt x="1145" y="180"/>
                </a:lnTo>
                <a:lnTo>
                  <a:pt x="1138" y="196"/>
                </a:lnTo>
                <a:lnTo>
                  <a:pt x="1130" y="211"/>
                </a:lnTo>
                <a:lnTo>
                  <a:pt x="1124" y="227"/>
                </a:lnTo>
                <a:lnTo>
                  <a:pt x="1118" y="243"/>
                </a:lnTo>
                <a:lnTo>
                  <a:pt x="1114" y="259"/>
                </a:lnTo>
                <a:lnTo>
                  <a:pt x="1110" y="275"/>
                </a:lnTo>
                <a:lnTo>
                  <a:pt x="1106" y="292"/>
                </a:lnTo>
                <a:lnTo>
                  <a:pt x="1104" y="309"/>
                </a:lnTo>
                <a:lnTo>
                  <a:pt x="1103" y="326"/>
                </a:lnTo>
                <a:lnTo>
                  <a:pt x="1102" y="343"/>
                </a:lnTo>
                <a:lnTo>
                  <a:pt x="1102" y="361"/>
                </a:lnTo>
                <a:lnTo>
                  <a:pt x="1119" y="1965"/>
                </a:lnTo>
                <a:lnTo>
                  <a:pt x="1118" y="2105"/>
                </a:lnTo>
                <a:lnTo>
                  <a:pt x="1116" y="2231"/>
                </a:lnTo>
                <a:lnTo>
                  <a:pt x="1112" y="2342"/>
                </a:lnTo>
                <a:lnTo>
                  <a:pt x="1108" y="2438"/>
                </a:lnTo>
                <a:lnTo>
                  <a:pt x="1101" y="2519"/>
                </a:lnTo>
                <a:lnTo>
                  <a:pt x="1096" y="2554"/>
                </a:lnTo>
                <a:lnTo>
                  <a:pt x="1092" y="2586"/>
                </a:lnTo>
                <a:lnTo>
                  <a:pt x="1088" y="2614"/>
                </a:lnTo>
                <a:lnTo>
                  <a:pt x="1082" y="2637"/>
                </a:lnTo>
                <a:lnTo>
                  <a:pt x="1077" y="2659"/>
                </a:lnTo>
                <a:lnTo>
                  <a:pt x="1071" y="2675"/>
                </a:lnTo>
                <a:lnTo>
                  <a:pt x="1054" y="2662"/>
                </a:lnTo>
                <a:lnTo>
                  <a:pt x="577" y="2287"/>
                </a:lnTo>
                <a:lnTo>
                  <a:pt x="552" y="2268"/>
                </a:lnTo>
                <a:lnTo>
                  <a:pt x="526" y="2252"/>
                </a:lnTo>
                <a:lnTo>
                  <a:pt x="499" y="2238"/>
                </a:lnTo>
                <a:lnTo>
                  <a:pt x="471" y="2226"/>
                </a:lnTo>
                <a:lnTo>
                  <a:pt x="442" y="2217"/>
                </a:lnTo>
                <a:lnTo>
                  <a:pt x="413" y="2211"/>
                </a:lnTo>
                <a:lnTo>
                  <a:pt x="382" y="2206"/>
                </a:lnTo>
                <a:lnTo>
                  <a:pt x="352" y="2205"/>
                </a:lnTo>
                <a:lnTo>
                  <a:pt x="332" y="2205"/>
                </a:lnTo>
                <a:lnTo>
                  <a:pt x="313" y="2207"/>
                </a:lnTo>
                <a:lnTo>
                  <a:pt x="294" y="2210"/>
                </a:lnTo>
                <a:lnTo>
                  <a:pt x="275" y="2213"/>
                </a:lnTo>
                <a:lnTo>
                  <a:pt x="257" y="2218"/>
                </a:lnTo>
                <a:lnTo>
                  <a:pt x="239" y="2224"/>
                </a:lnTo>
                <a:lnTo>
                  <a:pt x="220" y="2229"/>
                </a:lnTo>
                <a:lnTo>
                  <a:pt x="204" y="2238"/>
                </a:lnTo>
                <a:lnTo>
                  <a:pt x="186" y="2246"/>
                </a:lnTo>
                <a:lnTo>
                  <a:pt x="170" y="2255"/>
                </a:lnTo>
                <a:lnTo>
                  <a:pt x="153" y="2266"/>
                </a:lnTo>
                <a:lnTo>
                  <a:pt x="138" y="2276"/>
                </a:lnTo>
                <a:lnTo>
                  <a:pt x="124" y="2288"/>
                </a:lnTo>
                <a:lnTo>
                  <a:pt x="109" y="2301"/>
                </a:lnTo>
                <a:lnTo>
                  <a:pt x="96" y="2315"/>
                </a:lnTo>
                <a:lnTo>
                  <a:pt x="83" y="2329"/>
                </a:lnTo>
                <a:lnTo>
                  <a:pt x="73" y="2343"/>
                </a:lnTo>
                <a:lnTo>
                  <a:pt x="62" y="2357"/>
                </a:lnTo>
                <a:lnTo>
                  <a:pt x="53" y="2371"/>
                </a:lnTo>
                <a:lnTo>
                  <a:pt x="43" y="2387"/>
                </a:lnTo>
                <a:lnTo>
                  <a:pt x="36" y="2402"/>
                </a:lnTo>
                <a:lnTo>
                  <a:pt x="28" y="2417"/>
                </a:lnTo>
                <a:lnTo>
                  <a:pt x="22" y="2432"/>
                </a:lnTo>
                <a:lnTo>
                  <a:pt x="16" y="2449"/>
                </a:lnTo>
                <a:lnTo>
                  <a:pt x="12" y="2465"/>
                </a:lnTo>
                <a:lnTo>
                  <a:pt x="8" y="2482"/>
                </a:lnTo>
                <a:lnTo>
                  <a:pt x="5" y="2499"/>
                </a:lnTo>
                <a:lnTo>
                  <a:pt x="2" y="2516"/>
                </a:lnTo>
                <a:lnTo>
                  <a:pt x="1" y="2533"/>
                </a:lnTo>
                <a:lnTo>
                  <a:pt x="0" y="2551"/>
                </a:lnTo>
                <a:lnTo>
                  <a:pt x="0" y="2567"/>
                </a:lnTo>
                <a:lnTo>
                  <a:pt x="1" y="2585"/>
                </a:lnTo>
                <a:lnTo>
                  <a:pt x="3" y="2602"/>
                </a:lnTo>
                <a:lnTo>
                  <a:pt x="6" y="2620"/>
                </a:lnTo>
                <a:lnTo>
                  <a:pt x="9" y="2636"/>
                </a:lnTo>
                <a:lnTo>
                  <a:pt x="14" y="2654"/>
                </a:lnTo>
                <a:lnTo>
                  <a:pt x="19" y="2670"/>
                </a:lnTo>
                <a:lnTo>
                  <a:pt x="25" y="2685"/>
                </a:lnTo>
                <a:lnTo>
                  <a:pt x="32" y="2702"/>
                </a:lnTo>
                <a:lnTo>
                  <a:pt x="39" y="2717"/>
                </a:lnTo>
                <a:lnTo>
                  <a:pt x="47" y="2732"/>
                </a:lnTo>
                <a:lnTo>
                  <a:pt x="56" y="2746"/>
                </a:lnTo>
                <a:lnTo>
                  <a:pt x="66" y="2760"/>
                </a:lnTo>
                <a:lnTo>
                  <a:pt x="76" y="2775"/>
                </a:lnTo>
                <a:lnTo>
                  <a:pt x="87" y="2787"/>
                </a:lnTo>
                <a:lnTo>
                  <a:pt x="98" y="2800"/>
                </a:lnTo>
                <a:lnTo>
                  <a:pt x="111" y="2812"/>
                </a:lnTo>
                <a:lnTo>
                  <a:pt x="124" y="2824"/>
                </a:lnTo>
                <a:lnTo>
                  <a:pt x="948" y="3520"/>
                </a:lnTo>
                <a:lnTo>
                  <a:pt x="985" y="3582"/>
                </a:lnTo>
                <a:lnTo>
                  <a:pt x="1021" y="3641"/>
                </a:lnTo>
                <a:lnTo>
                  <a:pt x="1058" y="3696"/>
                </a:lnTo>
                <a:lnTo>
                  <a:pt x="1095" y="3747"/>
                </a:lnTo>
                <a:lnTo>
                  <a:pt x="1131" y="3794"/>
                </a:lnTo>
                <a:lnTo>
                  <a:pt x="1167" y="3839"/>
                </a:lnTo>
                <a:lnTo>
                  <a:pt x="1203" y="3880"/>
                </a:lnTo>
                <a:lnTo>
                  <a:pt x="1237" y="3916"/>
                </a:lnTo>
                <a:lnTo>
                  <a:pt x="1271" y="3950"/>
                </a:lnTo>
                <a:lnTo>
                  <a:pt x="1302" y="3982"/>
                </a:lnTo>
                <a:lnTo>
                  <a:pt x="1332" y="4009"/>
                </a:lnTo>
                <a:lnTo>
                  <a:pt x="1361" y="4035"/>
                </a:lnTo>
                <a:lnTo>
                  <a:pt x="1387" y="4056"/>
                </a:lnTo>
                <a:lnTo>
                  <a:pt x="1411" y="4076"/>
                </a:lnTo>
                <a:lnTo>
                  <a:pt x="1452" y="4106"/>
                </a:lnTo>
                <a:lnTo>
                  <a:pt x="1456" y="4472"/>
                </a:lnTo>
                <a:lnTo>
                  <a:pt x="1457" y="4570"/>
                </a:lnTo>
                <a:lnTo>
                  <a:pt x="3111" y="4570"/>
                </a:lnTo>
                <a:lnTo>
                  <a:pt x="3112" y="4473"/>
                </a:lnTo>
                <a:lnTo>
                  <a:pt x="3119" y="4086"/>
                </a:lnTo>
                <a:lnTo>
                  <a:pt x="3606" y="2552"/>
                </a:lnTo>
                <a:lnTo>
                  <a:pt x="3607" y="2549"/>
                </a:lnTo>
                <a:lnTo>
                  <a:pt x="3607" y="2546"/>
                </a:lnTo>
                <a:lnTo>
                  <a:pt x="3620" y="2498"/>
                </a:lnTo>
                <a:lnTo>
                  <a:pt x="3642" y="2408"/>
                </a:lnTo>
                <a:lnTo>
                  <a:pt x="3653" y="2365"/>
                </a:lnTo>
                <a:lnTo>
                  <a:pt x="3662" y="2324"/>
                </a:lnTo>
                <a:lnTo>
                  <a:pt x="3669" y="2285"/>
                </a:lnTo>
                <a:lnTo>
                  <a:pt x="3674" y="2247"/>
                </a:lnTo>
                <a:lnTo>
                  <a:pt x="3677" y="2211"/>
                </a:lnTo>
                <a:lnTo>
                  <a:pt x="3678" y="2177"/>
                </a:lnTo>
                <a:lnTo>
                  <a:pt x="3677" y="2160"/>
                </a:lnTo>
                <a:lnTo>
                  <a:pt x="3676" y="2144"/>
                </a:lnTo>
                <a:lnTo>
                  <a:pt x="3674" y="2127"/>
                </a:lnTo>
                <a:lnTo>
                  <a:pt x="3670" y="2112"/>
                </a:lnTo>
                <a:lnTo>
                  <a:pt x="3667" y="2098"/>
                </a:lnTo>
                <a:lnTo>
                  <a:pt x="3662" y="2083"/>
                </a:lnTo>
                <a:lnTo>
                  <a:pt x="3656" y="2069"/>
                </a:lnTo>
                <a:lnTo>
                  <a:pt x="3650" y="2055"/>
                </a:lnTo>
                <a:lnTo>
                  <a:pt x="3642" y="2042"/>
                </a:lnTo>
                <a:lnTo>
                  <a:pt x="3634" y="2029"/>
                </a:lnTo>
                <a:lnTo>
                  <a:pt x="3624" y="2017"/>
                </a:lnTo>
                <a:lnTo>
                  <a:pt x="3614" y="2004"/>
                </a:lnTo>
                <a:lnTo>
                  <a:pt x="3601" y="1993"/>
                </a:lnTo>
                <a:lnTo>
                  <a:pt x="3588" y="1982"/>
                </a:lnTo>
                <a:lnTo>
                  <a:pt x="3574" y="1972"/>
                </a:lnTo>
                <a:lnTo>
                  <a:pt x="3559" y="1961"/>
                </a:lnTo>
                <a:close/>
              </a:path>
            </a:pathLst>
          </a:custGeom>
          <a:noFill/>
          <a:ln w="53975">
            <a:solidFill>
              <a:schemeClr val="bg1"/>
            </a:solidFill>
          </a:ln>
          <a:extLst/>
        </p:spPr>
        <p:txBody>
          <a:bodyPr tIns="360000" rIns="18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endParaRPr lang="zh-CN" altLang="en-US">
              <a:solidFill>
                <a:srgbClr val="FFFFFF"/>
              </a:solidFill>
            </a:endParaRPr>
          </a:p>
        </p:txBody>
      </p:sp>
      <p:sp>
        <p:nvSpPr>
          <p:cNvPr id="20" name="矩形 19">
            <a:extLst>
              <a:ext uri="{FF2B5EF4-FFF2-40B4-BE49-F238E27FC236}">
                <a16:creationId xmlns:a16="http://schemas.microsoft.com/office/drawing/2014/main" id="{B53617B5-A010-45FF-8B7F-075EF57A2C74}"/>
              </a:ext>
            </a:extLst>
          </p:cNvPr>
          <p:cNvSpPr/>
          <p:nvPr/>
        </p:nvSpPr>
        <p:spPr>
          <a:xfrm>
            <a:off x="1151999" y="1862044"/>
            <a:ext cx="2339102" cy="52322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2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单击添加文本</a:t>
            </a:r>
          </a:p>
        </p:txBody>
      </p:sp>
      <p:cxnSp>
        <p:nvCxnSpPr>
          <p:cNvPr id="22" name="直接连接符 21">
            <a:extLst>
              <a:ext uri="{FF2B5EF4-FFF2-40B4-BE49-F238E27FC236}">
                <a16:creationId xmlns:a16="http://schemas.microsoft.com/office/drawing/2014/main" id="{49DEDD5F-C886-4070-9C6E-494A17F3D611}"/>
              </a:ext>
            </a:extLst>
          </p:cNvPr>
          <p:cNvCxnSpPr/>
          <p:nvPr/>
        </p:nvCxnSpPr>
        <p:spPr>
          <a:xfrm>
            <a:off x="1417320" y="2560320"/>
            <a:ext cx="746760" cy="0"/>
          </a:xfrm>
          <a:prstGeom prst="line">
            <a:avLst/>
          </a:prstGeom>
          <a:ln w="31750">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250205A1-8085-420C-BB3A-5FF02E856B57}"/>
              </a:ext>
            </a:extLst>
          </p:cNvPr>
          <p:cNvSpPr/>
          <p:nvPr/>
        </p:nvSpPr>
        <p:spPr>
          <a:xfrm>
            <a:off x="6483642" y="5102419"/>
            <a:ext cx="1620957" cy="52322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2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添加文字</a:t>
            </a:r>
          </a:p>
        </p:txBody>
      </p:sp>
      <p:sp>
        <p:nvSpPr>
          <p:cNvPr id="24" name="KSO_Shape">
            <a:extLst>
              <a:ext uri="{FF2B5EF4-FFF2-40B4-BE49-F238E27FC236}">
                <a16:creationId xmlns:a16="http://schemas.microsoft.com/office/drawing/2014/main" id="{92A2B7BD-17D6-4F04-819D-452741B28C0D}"/>
              </a:ext>
            </a:extLst>
          </p:cNvPr>
          <p:cNvSpPr>
            <a:spLocks/>
          </p:cNvSpPr>
          <p:nvPr/>
        </p:nvSpPr>
        <p:spPr bwMode="auto">
          <a:xfrm>
            <a:off x="8610600" y="4795475"/>
            <a:ext cx="505164" cy="823859"/>
          </a:xfrm>
          <a:custGeom>
            <a:avLst/>
            <a:gdLst>
              <a:gd name="T0" fmla="*/ 953144 w 3315"/>
              <a:gd name="T1" fmla="*/ 322 h 5921"/>
              <a:gd name="T2" fmla="*/ 934480 w 3315"/>
              <a:gd name="T3" fmla="*/ 322 h 5921"/>
              <a:gd name="T4" fmla="*/ 916782 w 3315"/>
              <a:gd name="T5" fmla="*/ 3217 h 5921"/>
              <a:gd name="T6" fmla="*/ 900048 w 3315"/>
              <a:gd name="T7" fmla="*/ 8365 h 5921"/>
              <a:gd name="T8" fmla="*/ 883959 w 3315"/>
              <a:gd name="T9" fmla="*/ 16409 h 5921"/>
              <a:gd name="T10" fmla="*/ 869478 w 3315"/>
              <a:gd name="T11" fmla="*/ 26061 h 5921"/>
              <a:gd name="T12" fmla="*/ 856607 w 3315"/>
              <a:gd name="T13" fmla="*/ 37965 h 5921"/>
              <a:gd name="T14" fmla="*/ 845344 w 3315"/>
              <a:gd name="T15" fmla="*/ 51478 h 5921"/>
              <a:gd name="T16" fmla="*/ 836334 w 3315"/>
              <a:gd name="T17" fmla="*/ 66599 h 5921"/>
              <a:gd name="T18" fmla="*/ 829576 w 3315"/>
              <a:gd name="T19" fmla="*/ 83651 h 5921"/>
              <a:gd name="T20" fmla="*/ 824749 w 3315"/>
              <a:gd name="T21" fmla="*/ 101347 h 5921"/>
              <a:gd name="T22" fmla="*/ 730465 w 3315"/>
              <a:gd name="T23" fmla="*/ 638968 h 5921"/>
              <a:gd name="T24" fmla="*/ 667072 w 3315"/>
              <a:gd name="T25" fmla="*/ 101347 h 5921"/>
              <a:gd name="T26" fmla="*/ 662889 w 3315"/>
              <a:gd name="T27" fmla="*/ 83651 h 5921"/>
              <a:gd name="T28" fmla="*/ 656131 w 3315"/>
              <a:gd name="T29" fmla="*/ 66599 h 5921"/>
              <a:gd name="T30" fmla="*/ 646799 w 3315"/>
              <a:gd name="T31" fmla="*/ 51478 h 5921"/>
              <a:gd name="T32" fmla="*/ 635858 w 3315"/>
              <a:gd name="T33" fmla="*/ 37965 h 5921"/>
              <a:gd name="T34" fmla="*/ 622987 w 3315"/>
              <a:gd name="T35" fmla="*/ 26061 h 5921"/>
              <a:gd name="T36" fmla="*/ 608184 w 3315"/>
              <a:gd name="T37" fmla="*/ 16409 h 5921"/>
              <a:gd name="T38" fmla="*/ 592417 w 3315"/>
              <a:gd name="T39" fmla="*/ 8365 h 5921"/>
              <a:gd name="T40" fmla="*/ 575683 w 3315"/>
              <a:gd name="T41" fmla="*/ 3217 h 5921"/>
              <a:gd name="T42" fmla="*/ 557985 w 3315"/>
              <a:gd name="T43" fmla="*/ 322 h 5921"/>
              <a:gd name="T44" fmla="*/ 539321 w 3315"/>
              <a:gd name="T45" fmla="*/ 322 h 5921"/>
              <a:gd name="T46" fmla="*/ 526771 w 3315"/>
              <a:gd name="T47" fmla="*/ 1609 h 5921"/>
              <a:gd name="T48" fmla="*/ 509395 w 3315"/>
              <a:gd name="T49" fmla="*/ 6113 h 5921"/>
              <a:gd name="T50" fmla="*/ 492340 w 3315"/>
              <a:gd name="T51" fmla="*/ 12869 h 5921"/>
              <a:gd name="T52" fmla="*/ 477216 w 3315"/>
              <a:gd name="T53" fmla="*/ 21878 h 5921"/>
              <a:gd name="T54" fmla="*/ 463700 w 3315"/>
              <a:gd name="T55" fmla="*/ 33139 h 5921"/>
              <a:gd name="T56" fmla="*/ 451794 w 3315"/>
              <a:gd name="T57" fmla="*/ 46330 h 5921"/>
              <a:gd name="T58" fmla="*/ 441819 w 3315"/>
              <a:gd name="T59" fmla="*/ 60808 h 5921"/>
              <a:gd name="T60" fmla="*/ 434096 w 3315"/>
              <a:gd name="T61" fmla="*/ 76573 h 5921"/>
              <a:gd name="T62" fmla="*/ 428625 w 3315"/>
              <a:gd name="T63" fmla="*/ 93303 h 5921"/>
              <a:gd name="T64" fmla="*/ 426051 w 3315"/>
              <a:gd name="T65" fmla="*/ 111321 h 5921"/>
              <a:gd name="T66" fmla="*/ 425729 w 3315"/>
              <a:gd name="T67" fmla="*/ 129660 h 5921"/>
              <a:gd name="T68" fmla="*/ 120993 w 3315"/>
              <a:gd name="T69" fmla="*/ 639933 h 5921"/>
              <a:gd name="T70" fmla="*/ 108765 w 3315"/>
              <a:gd name="T71" fmla="*/ 640577 h 5921"/>
              <a:gd name="T72" fmla="*/ 90745 w 3315"/>
              <a:gd name="T73" fmla="*/ 643472 h 5921"/>
              <a:gd name="T74" fmla="*/ 74012 w 3315"/>
              <a:gd name="T75" fmla="*/ 649264 h 5921"/>
              <a:gd name="T76" fmla="*/ 58244 w 3315"/>
              <a:gd name="T77" fmla="*/ 657307 h 5921"/>
              <a:gd name="T78" fmla="*/ 44085 w 3315"/>
              <a:gd name="T79" fmla="*/ 667603 h 5921"/>
              <a:gd name="T80" fmla="*/ 31535 w 3315"/>
              <a:gd name="T81" fmla="*/ 679507 h 5921"/>
              <a:gd name="T82" fmla="*/ 20916 w 3315"/>
              <a:gd name="T83" fmla="*/ 693341 h 5921"/>
              <a:gd name="T84" fmla="*/ 11906 w 3315"/>
              <a:gd name="T85" fmla="*/ 708141 h 5921"/>
              <a:gd name="T86" fmla="*/ 5470 w 3315"/>
              <a:gd name="T87" fmla="*/ 724872 h 5921"/>
              <a:gd name="T88" fmla="*/ 1609 w 3315"/>
              <a:gd name="T89" fmla="*/ 742245 h 5921"/>
              <a:gd name="T90" fmla="*/ 0 w 3315"/>
              <a:gd name="T91" fmla="*/ 760584 h 5921"/>
              <a:gd name="T92" fmla="*/ 155747 w 3315"/>
              <a:gd name="T93" fmla="*/ 1905000 h 5921"/>
              <a:gd name="T94" fmla="*/ 866260 w 3315"/>
              <a:gd name="T95" fmla="*/ 1631846 h 5921"/>
              <a:gd name="T96" fmla="*/ 1066092 w 3315"/>
              <a:gd name="T97" fmla="*/ 136094 h 5921"/>
              <a:gd name="T98" fmla="*/ 1066736 w 3315"/>
              <a:gd name="T99" fmla="*/ 123547 h 5921"/>
              <a:gd name="T100" fmla="*/ 1065771 w 3315"/>
              <a:gd name="T101" fmla="*/ 105208 h 5921"/>
              <a:gd name="T102" fmla="*/ 1061909 w 3315"/>
              <a:gd name="T103" fmla="*/ 87512 h 5921"/>
              <a:gd name="T104" fmla="*/ 1055795 w 3315"/>
              <a:gd name="T105" fmla="*/ 71104 h 5921"/>
              <a:gd name="T106" fmla="*/ 1047429 w 3315"/>
              <a:gd name="T107" fmla="*/ 55982 h 5921"/>
              <a:gd name="T108" fmla="*/ 1036809 w 3315"/>
              <a:gd name="T109" fmla="*/ 41504 h 5921"/>
              <a:gd name="T110" fmla="*/ 1024260 w 3315"/>
              <a:gd name="T111" fmla="*/ 29600 h 5921"/>
              <a:gd name="T112" fmla="*/ 1010101 w 3315"/>
              <a:gd name="T113" fmla="*/ 18982 h 5921"/>
              <a:gd name="T114" fmla="*/ 994655 w 3315"/>
              <a:gd name="T115" fmla="*/ 10617 h 5921"/>
              <a:gd name="T116" fmla="*/ 977278 w 3315"/>
              <a:gd name="T117" fmla="*/ 4504 h 5921"/>
              <a:gd name="T118" fmla="*/ 959258 w 3315"/>
              <a:gd name="T119" fmla="*/ 643 h 592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315" h="5921">
                <a:moveTo>
                  <a:pt x="2981" y="2"/>
                </a:moveTo>
                <a:lnTo>
                  <a:pt x="2981" y="2"/>
                </a:lnTo>
                <a:lnTo>
                  <a:pt x="2962" y="1"/>
                </a:lnTo>
                <a:lnTo>
                  <a:pt x="2942" y="0"/>
                </a:lnTo>
                <a:lnTo>
                  <a:pt x="2923" y="0"/>
                </a:lnTo>
                <a:lnTo>
                  <a:pt x="2904" y="1"/>
                </a:lnTo>
                <a:lnTo>
                  <a:pt x="2886" y="3"/>
                </a:lnTo>
                <a:lnTo>
                  <a:pt x="2867" y="6"/>
                </a:lnTo>
                <a:lnTo>
                  <a:pt x="2849" y="10"/>
                </a:lnTo>
                <a:lnTo>
                  <a:pt x="2831" y="15"/>
                </a:lnTo>
                <a:lnTo>
                  <a:pt x="2813" y="20"/>
                </a:lnTo>
                <a:lnTo>
                  <a:pt x="2797" y="26"/>
                </a:lnTo>
                <a:lnTo>
                  <a:pt x="2780" y="34"/>
                </a:lnTo>
                <a:lnTo>
                  <a:pt x="2763" y="42"/>
                </a:lnTo>
                <a:lnTo>
                  <a:pt x="2747" y="51"/>
                </a:lnTo>
                <a:lnTo>
                  <a:pt x="2731" y="60"/>
                </a:lnTo>
                <a:lnTo>
                  <a:pt x="2717" y="71"/>
                </a:lnTo>
                <a:lnTo>
                  <a:pt x="2702" y="81"/>
                </a:lnTo>
                <a:lnTo>
                  <a:pt x="2688" y="93"/>
                </a:lnTo>
                <a:lnTo>
                  <a:pt x="2675" y="105"/>
                </a:lnTo>
                <a:lnTo>
                  <a:pt x="2662" y="118"/>
                </a:lnTo>
                <a:lnTo>
                  <a:pt x="2649" y="131"/>
                </a:lnTo>
                <a:lnTo>
                  <a:pt x="2638" y="145"/>
                </a:lnTo>
                <a:lnTo>
                  <a:pt x="2627" y="160"/>
                </a:lnTo>
                <a:lnTo>
                  <a:pt x="2617" y="176"/>
                </a:lnTo>
                <a:lnTo>
                  <a:pt x="2607" y="191"/>
                </a:lnTo>
                <a:lnTo>
                  <a:pt x="2599" y="207"/>
                </a:lnTo>
                <a:lnTo>
                  <a:pt x="2591" y="224"/>
                </a:lnTo>
                <a:lnTo>
                  <a:pt x="2584" y="242"/>
                </a:lnTo>
                <a:lnTo>
                  <a:pt x="2578" y="260"/>
                </a:lnTo>
                <a:lnTo>
                  <a:pt x="2572" y="278"/>
                </a:lnTo>
                <a:lnTo>
                  <a:pt x="2567" y="297"/>
                </a:lnTo>
                <a:lnTo>
                  <a:pt x="2563" y="315"/>
                </a:lnTo>
                <a:lnTo>
                  <a:pt x="2561" y="334"/>
                </a:lnTo>
                <a:lnTo>
                  <a:pt x="2368" y="1986"/>
                </a:lnTo>
                <a:lnTo>
                  <a:pt x="2270" y="1986"/>
                </a:lnTo>
                <a:lnTo>
                  <a:pt x="2077" y="334"/>
                </a:lnTo>
                <a:lnTo>
                  <a:pt x="2073" y="315"/>
                </a:lnTo>
                <a:lnTo>
                  <a:pt x="2070" y="297"/>
                </a:lnTo>
                <a:lnTo>
                  <a:pt x="2066" y="278"/>
                </a:lnTo>
                <a:lnTo>
                  <a:pt x="2060" y="260"/>
                </a:lnTo>
                <a:lnTo>
                  <a:pt x="2053" y="242"/>
                </a:lnTo>
                <a:lnTo>
                  <a:pt x="2046" y="224"/>
                </a:lnTo>
                <a:lnTo>
                  <a:pt x="2039" y="207"/>
                </a:lnTo>
                <a:lnTo>
                  <a:pt x="2030" y="191"/>
                </a:lnTo>
                <a:lnTo>
                  <a:pt x="2021" y="176"/>
                </a:lnTo>
                <a:lnTo>
                  <a:pt x="2010" y="160"/>
                </a:lnTo>
                <a:lnTo>
                  <a:pt x="1999" y="145"/>
                </a:lnTo>
                <a:lnTo>
                  <a:pt x="1987" y="131"/>
                </a:lnTo>
                <a:lnTo>
                  <a:pt x="1976" y="118"/>
                </a:lnTo>
                <a:lnTo>
                  <a:pt x="1963" y="105"/>
                </a:lnTo>
                <a:lnTo>
                  <a:pt x="1949" y="93"/>
                </a:lnTo>
                <a:lnTo>
                  <a:pt x="1936" y="81"/>
                </a:lnTo>
                <a:lnTo>
                  <a:pt x="1921" y="71"/>
                </a:lnTo>
                <a:lnTo>
                  <a:pt x="1906" y="60"/>
                </a:lnTo>
                <a:lnTo>
                  <a:pt x="1890" y="51"/>
                </a:lnTo>
                <a:lnTo>
                  <a:pt x="1875" y="42"/>
                </a:lnTo>
                <a:lnTo>
                  <a:pt x="1858" y="34"/>
                </a:lnTo>
                <a:lnTo>
                  <a:pt x="1841" y="26"/>
                </a:lnTo>
                <a:lnTo>
                  <a:pt x="1824" y="20"/>
                </a:lnTo>
                <a:lnTo>
                  <a:pt x="1806" y="15"/>
                </a:lnTo>
                <a:lnTo>
                  <a:pt x="1789" y="10"/>
                </a:lnTo>
                <a:lnTo>
                  <a:pt x="1771" y="6"/>
                </a:lnTo>
                <a:lnTo>
                  <a:pt x="1752" y="3"/>
                </a:lnTo>
                <a:lnTo>
                  <a:pt x="1734" y="1"/>
                </a:lnTo>
                <a:lnTo>
                  <a:pt x="1715" y="0"/>
                </a:lnTo>
                <a:lnTo>
                  <a:pt x="1695" y="0"/>
                </a:lnTo>
                <a:lnTo>
                  <a:pt x="1676" y="1"/>
                </a:lnTo>
                <a:lnTo>
                  <a:pt x="1657" y="2"/>
                </a:lnTo>
                <a:lnTo>
                  <a:pt x="1637" y="5"/>
                </a:lnTo>
                <a:lnTo>
                  <a:pt x="1618" y="9"/>
                </a:lnTo>
                <a:lnTo>
                  <a:pt x="1600" y="14"/>
                </a:lnTo>
                <a:lnTo>
                  <a:pt x="1583" y="19"/>
                </a:lnTo>
                <a:lnTo>
                  <a:pt x="1565" y="25"/>
                </a:lnTo>
                <a:lnTo>
                  <a:pt x="1547" y="33"/>
                </a:lnTo>
                <a:lnTo>
                  <a:pt x="1530" y="40"/>
                </a:lnTo>
                <a:lnTo>
                  <a:pt x="1514" y="50"/>
                </a:lnTo>
                <a:lnTo>
                  <a:pt x="1498" y="59"/>
                </a:lnTo>
                <a:lnTo>
                  <a:pt x="1483" y="68"/>
                </a:lnTo>
                <a:lnTo>
                  <a:pt x="1468" y="80"/>
                </a:lnTo>
                <a:lnTo>
                  <a:pt x="1454" y="92"/>
                </a:lnTo>
                <a:lnTo>
                  <a:pt x="1441" y="103"/>
                </a:lnTo>
                <a:lnTo>
                  <a:pt x="1428" y="117"/>
                </a:lnTo>
                <a:lnTo>
                  <a:pt x="1415" y="129"/>
                </a:lnTo>
                <a:lnTo>
                  <a:pt x="1404" y="144"/>
                </a:lnTo>
                <a:lnTo>
                  <a:pt x="1393" y="158"/>
                </a:lnTo>
                <a:lnTo>
                  <a:pt x="1383" y="174"/>
                </a:lnTo>
                <a:lnTo>
                  <a:pt x="1373" y="189"/>
                </a:lnTo>
                <a:lnTo>
                  <a:pt x="1365" y="205"/>
                </a:lnTo>
                <a:lnTo>
                  <a:pt x="1356" y="221"/>
                </a:lnTo>
                <a:lnTo>
                  <a:pt x="1349" y="238"/>
                </a:lnTo>
                <a:lnTo>
                  <a:pt x="1343" y="256"/>
                </a:lnTo>
                <a:lnTo>
                  <a:pt x="1338" y="272"/>
                </a:lnTo>
                <a:lnTo>
                  <a:pt x="1332" y="290"/>
                </a:lnTo>
                <a:lnTo>
                  <a:pt x="1329" y="309"/>
                </a:lnTo>
                <a:lnTo>
                  <a:pt x="1326" y="327"/>
                </a:lnTo>
                <a:lnTo>
                  <a:pt x="1324" y="346"/>
                </a:lnTo>
                <a:lnTo>
                  <a:pt x="1323" y="365"/>
                </a:lnTo>
                <a:lnTo>
                  <a:pt x="1323" y="384"/>
                </a:lnTo>
                <a:lnTo>
                  <a:pt x="1323" y="403"/>
                </a:lnTo>
                <a:lnTo>
                  <a:pt x="1325" y="423"/>
                </a:lnTo>
                <a:lnTo>
                  <a:pt x="1508" y="1987"/>
                </a:lnTo>
                <a:lnTo>
                  <a:pt x="376" y="1989"/>
                </a:lnTo>
                <a:lnTo>
                  <a:pt x="357" y="1990"/>
                </a:lnTo>
                <a:lnTo>
                  <a:pt x="338" y="1991"/>
                </a:lnTo>
                <a:lnTo>
                  <a:pt x="319" y="1993"/>
                </a:lnTo>
                <a:lnTo>
                  <a:pt x="300" y="1996"/>
                </a:lnTo>
                <a:lnTo>
                  <a:pt x="282" y="2000"/>
                </a:lnTo>
                <a:lnTo>
                  <a:pt x="264" y="2006"/>
                </a:lnTo>
                <a:lnTo>
                  <a:pt x="246" y="2012"/>
                </a:lnTo>
                <a:lnTo>
                  <a:pt x="230" y="2018"/>
                </a:lnTo>
                <a:lnTo>
                  <a:pt x="213" y="2025"/>
                </a:lnTo>
                <a:lnTo>
                  <a:pt x="197" y="2034"/>
                </a:lnTo>
                <a:lnTo>
                  <a:pt x="181" y="2043"/>
                </a:lnTo>
                <a:lnTo>
                  <a:pt x="165" y="2053"/>
                </a:lnTo>
                <a:lnTo>
                  <a:pt x="151" y="2063"/>
                </a:lnTo>
                <a:lnTo>
                  <a:pt x="137" y="2075"/>
                </a:lnTo>
                <a:lnTo>
                  <a:pt x="123" y="2086"/>
                </a:lnTo>
                <a:lnTo>
                  <a:pt x="111" y="2099"/>
                </a:lnTo>
                <a:lnTo>
                  <a:pt x="98" y="2112"/>
                </a:lnTo>
                <a:lnTo>
                  <a:pt x="86" y="2125"/>
                </a:lnTo>
                <a:lnTo>
                  <a:pt x="75" y="2140"/>
                </a:lnTo>
                <a:lnTo>
                  <a:pt x="65" y="2155"/>
                </a:lnTo>
                <a:lnTo>
                  <a:pt x="55" y="2169"/>
                </a:lnTo>
                <a:lnTo>
                  <a:pt x="46" y="2185"/>
                </a:lnTo>
                <a:lnTo>
                  <a:pt x="37" y="2201"/>
                </a:lnTo>
                <a:lnTo>
                  <a:pt x="30" y="2218"/>
                </a:lnTo>
                <a:lnTo>
                  <a:pt x="24" y="2235"/>
                </a:lnTo>
                <a:lnTo>
                  <a:pt x="17" y="2253"/>
                </a:lnTo>
                <a:lnTo>
                  <a:pt x="12" y="2270"/>
                </a:lnTo>
                <a:lnTo>
                  <a:pt x="8" y="2288"/>
                </a:lnTo>
                <a:lnTo>
                  <a:pt x="5" y="2307"/>
                </a:lnTo>
                <a:lnTo>
                  <a:pt x="3" y="2326"/>
                </a:lnTo>
                <a:lnTo>
                  <a:pt x="0" y="2345"/>
                </a:lnTo>
                <a:lnTo>
                  <a:pt x="0" y="2364"/>
                </a:lnTo>
                <a:lnTo>
                  <a:pt x="0" y="4596"/>
                </a:lnTo>
                <a:lnTo>
                  <a:pt x="484" y="5072"/>
                </a:lnTo>
                <a:lnTo>
                  <a:pt x="484" y="5921"/>
                </a:lnTo>
                <a:lnTo>
                  <a:pt x="2690" y="5921"/>
                </a:lnTo>
                <a:lnTo>
                  <a:pt x="2690" y="5072"/>
                </a:lnTo>
                <a:lnTo>
                  <a:pt x="2692" y="5072"/>
                </a:lnTo>
                <a:lnTo>
                  <a:pt x="3130" y="3574"/>
                </a:lnTo>
                <a:lnTo>
                  <a:pt x="3130" y="1983"/>
                </a:lnTo>
                <a:lnTo>
                  <a:pt x="3313" y="423"/>
                </a:lnTo>
                <a:lnTo>
                  <a:pt x="3315" y="403"/>
                </a:lnTo>
                <a:lnTo>
                  <a:pt x="3315" y="384"/>
                </a:lnTo>
                <a:lnTo>
                  <a:pt x="3315" y="365"/>
                </a:lnTo>
                <a:lnTo>
                  <a:pt x="3314" y="346"/>
                </a:lnTo>
                <a:lnTo>
                  <a:pt x="3312" y="327"/>
                </a:lnTo>
                <a:lnTo>
                  <a:pt x="3309" y="309"/>
                </a:lnTo>
                <a:lnTo>
                  <a:pt x="3304" y="290"/>
                </a:lnTo>
                <a:lnTo>
                  <a:pt x="3300" y="272"/>
                </a:lnTo>
                <a:lnTo>
                  <a:pt x="3295" y="256"/>
                </a:lnTo>
                <a:lnTo>
                  <a:pt x="3289" y="238"/>
                </a:lnTo>
                <a:lnTo>
                  <a:pt x="3281" y="221"/>
                </a:lnTo>
                <a:lnTo>
                  <a:pt x="3273" y="205"/>
                </a:lnTo>
                <a:lnTo>
                  <a:pt x="3264" y="189"/>
                </a:lnTo>
                <a:lnTo>
                  <a:pt x="3255" y="174"/>
                </a:lnTo>
                <a:lnTo>
                  <a:pt x="3244" y="158"/>
                </a:lnTo>
                <a:lnTo>
                  <a:pt x="3234" y="144"/>
                </a:lnTo>
                <a:lnTo>
                  <a:pt x="3222" y="129"/>
                </a:lnTo>
                <a:lnTo>
                  <a:pt x="3210" y="117"/>
                </a:lnTo>
                <a:lnTo>
                  <a:pt x="3197" y="103"/>
                </a:lnTo>
                <a:lnTo>
                  <a:pt x="3183" y="92"/>
                </a:lnTo>
                <a:lnTo>
                  <a:pt x="3170" y="80"/>
                </a:lnTo>
                <a:lnTo>
                  <a:pt x="3155" y="68"/>
                </a:lnTo>
                <a:lnTo>
                  <a:pt x="3139" y="59"/>
                </a:lnTo>
                <a:lnTo>
                  <a:pt x="3124" y="50"/>
                </a:lnTo>
                <a:lnTo>
                  <a:pt x="3108" y="40"/>
                </a:lnTo>
                <a:lnTo>
                  <a:pt x="3091" y="33"/>
                </a:lnTo>
                <a:lnTo>
                  <a:pt x="3073" y="25"/>
                </a:lnTo>
                <a:lnTo>
                  <a:pt x="3055" y="19"/>
                </a:lnTo>
                <a:lnTo>
                  <a:pt x="3037" y="14"/>
                </a:lnTo>
                <a:lnTo>
                  <a:pt x="3019" y="9"/>
                </a:lnTo>
                <a:lnTo>
                  <a:pt x="3001" y="5"/>
                </a:lnTo>
                <a:lnTo>
                  <a:pt x="2981" y="2"/>
                </a:lnTo>
                <a:close/>
              </a:path>
            </a:pathLst>
          </a:custGeom>
          <a:noFill/>
          <a:ln w="53975">
            <a:solidFill>
              <a:schemeClr val="bg1"/>
            </a:solidFill>
          </a:ln>
          <a:extLst/>
        </p:spPr>
        <p:txBody>
          <a:bodyPr tIns="360000" rIns="180000"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dirty="0">
              <a:solidFill>
                <a:srgbClr val="FFFFFF"/>
              </a:solidFill>
            </a:endParaRPr>
          </a:p>
        </p:txBody>
      </p:sp>
      <p:sp>
        <p:nvSpPr>
          <p:cNvPr id="25" name="矩形 24">
            <a:extLst>
              <a:ext uri="{FF2B5EF4-FFF2-40B4-BE49-F238E27FC236}">
                <a16:creationId xmlns:a16="http://schemas.microsoft.com/office/drawing/2014/main" id="{58B1AC1F-A919-4632-9C72-60A7060838C4}"/>
              </a:ext>
            </a:extLst>
          </p:cNvPr>
          <p:cNvSpPr/>
          <p:nvPr/>
        </p:nvSpPr>
        <p:spPr>
          <a:xfrm>
            <a:off x="9338187" y="5102419"/>
            <a:ext cx="1620957" cy="52322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28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添加文字</a:t>
            </a:r>
          </a:p>
        </p:txBody>
      </p:sp>
    </p:spTree>
    <p:extLst>
      <p:ext uri="{BB962C8B-B14F-4D97-AF65-F5344CB8AC3E}">
        <p14:creationId xmlns:p14="http://schemas.microsoft.com/office/powerpoint/2010/main" val="3656544641"/>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831049" y="1855366"/>
            <a:ext cx="8175445" cy="3529890"/>
          </a:xfrm>
          <a:prstGeom prst="rect">
            <a:avLst/>
          </a:prstGeom>
        </p:spPr>
      </p:pic>
      <p:sp>
        <p:nvSpPr>
          <p:cNvPr id="34" name="平行四边形 33">
            <a:extLst>
              <a:ext uri="{FF2B5EF4-FFF2-40B4-BE49-F238E27FC236}">
                <a16:creationId xmlns:a16="http://schemas.microsoft.com/office/drawing/2014/main" id="{86B2D4A7-EE6A-BF42-B6C7-8FA38A66A2CE}"/>
              </a:ext>
            </a:extLst>
          </p:cNvPr>
          <p:cNvSpPr/>
          <p:nvPr/>
        </p:nvSpPr>
        <p:spPr>
          <a:xfrm>
            <a:off x="9700192" y="-21822"/>
            <a:ext cx="5520696" cy="6858000"/>
          </a:xfrm>
          <a:prstGeom prst="parallelogram">
            <a:avLst>
              <a:gd name="adj" fmla="val 76100"/>
            </a:avLst>
          </a:prstGeom>
          <a:gradFill>
            <a:gsLst>
              <a:gs pos="0">
                <a:srgbClr val="0070C0"/>
              </a:gs>
              <a:gs pos="100000">
                <a:srgbClr val="002060"/>
              </a:gs>
            </a:gsLst>
            <a:lin ang="2700000" scaled="1"/>
          </a:gradFill>
          <a:ln>
            <a:noFill/>
          </a:ln>
          <a:effectLst>
            <a:outerShdw blurRad="762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4" name="平行四边形 13">
            <a:extLst>
              <a:ext uri="{FF2B5EF4-FFF2-40B4-BE49-F238E27FC236}">
                <a16:creationId xmlns:a16="http://schemas.microsoft.com/office/drawing/2014/main" id="{D823E484-0B40-2142-B031-E0D3C2E285D0}"/>
              </a:ext>
            </a:extLst>
          </p:cNvPr>
          <p:cNvSpPr/>
          <p:nvPr/>
        </p:nvSpPr>
        <p:spPr>
          <a:xfrm>
            <a:off x="-4160345" y="1627322"/>
            <a:ext cx="6973806" cy="5230678"/>
          </a:xfrm>
          <a:prstGeom prst="parallelogram">
            <a:avLst>
              <a:gd name="adj" fmla="val 60655"/>
            </a:avLst>
          </a:prstGeom>
          <a:solidFill>
            <a:srgbClr val="0070C0"/>
          </a:solidFill>
          <a:ln>
            <a:noFill/>
          </a:ln>
          <a:effectLst>
            <a:outerShdw blurRad="508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6" name="三角形 15">
            <a:extLst>
              <a:ext uri="{FF2B5EF4-FFF2-40B4-BE49-F238E27FC236}">
                <a16:creationId xmlns:a16="http://schemas.microsoft.com/office/drawing/2014/main" id="{A8E4160F-A117-3742-A80D-C35D1C84BE1D}"/>
              </a:ext>
            </a:extLst>
          </p:cNvPr>
          <p:cNvSpPr/>
          <p:nvPr/>
        </p:nvSpPr>
        <p:spPr>
          <a:xfrm>
            <a:off x="2003698" y="1631111"/>
            <a:ext cx="1627559" cy="1337504"/>
          </a:xfrm>
          <a:prstGeom prst="triangle">
            <a:avLst/>
          </a:prstGeom>
          <a:gradFill flip="none" rotWithShape="1">
            <a:gsLst>
              <a:gs pos="0">
                <a:srgbClr val="0070C0"/>
              </a:gs>
              <a:gs pos="100000">
                <a:srgbClr val="0020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30" name="三角形 29">
            <a:extLst>
              <a:ext uri="{FF2B5EF4-FFF2-40B4-BE49-F238E27FC236}">
                <a16:creationId xmlns:a16="http://schemas.microsoft.com/office/drawing/2014/main" id="{62928718-7D9F-894D-B6B3-73F71A130AE1}"/>
              </a:ext>
            </a:extLst>
          </p:cNvPr>
          <p:cNvSpPr/>
          <p:nvPr/>
        </p:nvSpPr>
        <p:spPr>
          <a:xfrm rot="10800000">
            <a:off x="2987725" y="1911477"/>
            <a:ext cx="1266785" cy="1041025"/>
          </a:xfrm>
          <a:prstGeom prst="triangle">
            <a:avLst/>
          </a:prstGeom>
          <a:solidFill>
            <a:srgbClr val="0064C8"/>
          </a:solidFill>
          <a:ln>
            <a:noFill/>
          </a:ln>
          <a:effectLst>
            <a:outerShdw blurRad="762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cxnSp>
        <p:nvCxnSpPr>
          <p:cNvPr id="25" name="直线连接符 24">
            <a:extLst>
              <a:ext uri="{FF2B5EF4-FFF2-40B4-BE49-F238E27FC236}">
                <a16:creationId xmlns:a16="http://schemas.microsoft.com/office/drawing/2014/main" id="{37242BB2-26E7-CA49-BE1E-84F60E12B8B6}"/>
              </a:ext>
            </a:extLst>
          </p:cNvPr>
          <p:cNvCxnSpPr>
            <a:cxnSpLocks/>
          </p:cNvCxnSpPr>
          <p:nvPr/>
        </p:nvCxnSpPr>
        <p:spPr>
          <a:xfrm flipH="1">
            <a:off x="11287970" y="5356368"/>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4" name="直线连接符 53">
            <a:extLst>
              <a:ext uri="{FF2B5EF4-FFF2-40B4-BE49-F238E27FC236}">
                <a16:creationId xmlns:a16="http://schemas.microsoft.com/office/drawing/2014/main" id="{C9150DC7-FB14-DD4A-B235-3C48BD9D61EF}"/>
              </a:ext>
            </a:extLst>
          </p:cNvPr>
          <p:cNvCxnSpPr>
            <a:cxnSpLocks/>
          </p:cNvCxnSpPr>
          <p:nvPr/>
        </p:nvCxnSpPr>
        <p:spPr>
          <a:xfrm flipH="1">
            <a:off x="5680255" y="1466983"/>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5" name="直线连接符 54">
            <a:extLst>
              <a:ext uri="{FF2B5EF4-FFF2-40B4-BE49-F238E27FC236}">
                <a16:creationId xmlns:a16="http://schemas.microsoft.com/office/drawing/2014/main" id="{2F21B032-8745-2449-B83A-53B057574FFF}"/>
              </a:ext>
            </a:extLst>
          </p:cNvPr>
          <p:cNvCxnSpPr>
            <a:cxnSpLocks/>
          </p:cNvCxnSpPr>
          <p:nvPr/>
        </p:nvCxnSpPr>
        <p:spPr>
          <a:xfrm flipH="1">
            <a:off x="-228600" y="5572016"/>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sp>
        <p:nvSpPr>
          <p:cNvPr id="57" name="平行四边形 56">
            <a:extLst>
              <a:ext uri="{FF2B5EF4-FFF2-40B4-BE49-F238E27FC236}">
                <a16:creationId xmlns:a16="http://schemas.microsoft.com/office/drawing/2014/main" id="{DCF785ED-1755-D64A-A51D-E9D064A726E6}"/>
              </a:ext>
            </a:extLst>
          </p:cNvPr>
          <p:cNvSpPr/>
          <p:nvPr/>
        </p:nvSpPr>
        <p:spPr>
          <a:xfrm>
            <a:off x="-5637890" y="2431990"/>
            <a:ext cx="6973806" cy="5230678"/>
          </a:xfrm>
          <a:prstGeom prst="parallelogram">
            <a:avLst>
              <a:gd name="adj" fmla="val 60655"/>
            </a:avLst>
          </a:prstGeom>
          <a:gradFill flip="none" rotWithShape="1">
            <a:gsLst>
              <a:gs pos="0">
                <a:srgbClr val="0070C0"/>
              </a:gs>
              <a:gs pos="100000">
                <a:srgbClr val="002060"/>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22" name="矩形 21">
            <a:extLst>
              <a:ext uri="{FF2B5EF4-FFF2-40B4-BE49-F238E27FC236}">
                <a16:creationId xmlns:a16="http://schemas.microsoft.com/office/drawing/2014/main" id="{532A4011-5BEA-4638-977C-E3BC4816A160}"/>
              </a:ext>
            </a:extLst>
          </p:cNvPr>
          <p:cNvSpPr/>
          <p:nvPr/>
        </p:nvSpPr>
        <p:spPr>
          <a:xfrm>
            <a:off x="6150473" y="2444140"/>
            <a:ext cx="5284829" cy="1680460"/>
          </a:xfrm>
          <a:prstGeom prst="rect">
            <a:avLst/>
          </a:prstGeom>
          <a:noFill/>
        </p:spPr>
        <p:txBody>
          <a:bodyPr wrap="square">
            <a:spAutoFit/>
          </a:bodyPr>
          <a:lstStyle/>
          <a:p>
            <a:pPr lvl="0" algn="dist">
              <a:lnSpc>
                <a:spcPct val="130000"/>
              </a:lnSpc>
              <a:defRPr/>
            </a:pPr>
            <a:r>
              <a:rPr kumimoji="1" lang="zh-CN" altLang="en-US" sz="8800" b="1" dirty="0">
                <a:solidFill>
                  <a:srgbClr val="00467F"/>
                </a:solidFill>
                <a:latin typeface="微软雅黑" panose="020B0503020204020204" pitchFamily="34" charset="-122"/>
                <a:ea typeface="微软雅黑" panose="020B0503020204020204" pitchFamily="34" charset="-122"/>
                <a:cs typeface="Calibri" panose="020F0502020204030204" pitchFamily="34" charset="0"/>
                <a:sym typeface="+mn-ea"/>
              </a:rPr>
              <a:t>谢谢大家</a:t>
            </a:r>
            <a:endParaRPr kumimoji="1" lang="zh-CN" altLang="en-US" sz="6600" b="1" dirty="0">
              <a:solidFill>
                <a:schemeClr val="tx1">
                  <a:lumMod val="95000"/>
                  <a:lumOff val="5000"/>
                </a:schemeClr>
              </a:solidFill>
              <a:latin typeface="Times New Roman" pitchFamily="18" charset="0"/>
              <a:ea typeface="微软雅黑" panose="020B0503020204020204" pitchFamily="34" charset="-122"/>
              <a:cs typeface="Times New Roman" pitchFamily="18" charset="0"/>
              <a:sym typeface="+mn-ea"/>
            </a:endParaRPr>
          </a:p>
        </p:txBody>
      </p:sp>
      <p:sp>
        <p:nvSpPr>
          <p:cNvPr id="17" name="文本框 16">
            <a:extLst>
              <a:ext uri="{FF2B5EF4-FFF2-40B4-BE49-F238E27FC236}">
                <a16:creationId xmlns:a16="http://schemas.microsoft.com/office/drawing/2014/main" id="{F4E1F025-7C47-4138-8A44-0C4290BD4475}"/>
              </a:ext>
            </a:extLst>
          </p:cNvPr>
          <p:cNvSpPr txBox="1"/>
          <p:nvPr/>
        </p:nvSpPr>
        <p:spPr>
          <a:xfrm>
            <a:off x="4354351" y="5047329"/>
            <a:ext cx="350009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zh-CN"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2021</a:t>
            </a:r>
            <a:r>
              <a:rPr kumimoji="1" lang="zh-CN" altLang="en-US"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年</a:t>
            </a:r>
            <a:r>
              <a:rPr kumimoji="1" lang="en-US" altLang="zh-CN" dirty="0">
                <a:solidFill>
                  <a:schemeClr val="tx1">
                    <a:lumMod val="95000"/>
                    <a:lumOff val="5000"/>
                  </a:schemeClr>
                </a:solidFill>
                <a:latin typeface="微软雅黑" panose="020B0503020204020204" pitchFamily="34" charset="-122"/>
                <a:ea typeface="微软雅黑" panose="020B0503020204020204" pitchFamily="34" charset="-122"/>
              </a:rPr>
              <a:t>9</a:t>
            </a:r>
            <a:r>
              <a:rPr kumimoji="1" lang="zh-CN" altLang="en-US"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月 </a:t>
            </a:r>
            <a:r>
              <a:rPr kumimoji="1"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rPr>
              <a:t>September, 2021</a:t>
            </a:r>
          </a:p>
        </p:txBody>
      </p:sp>
      <p:sp>
        <p:nvSpPr>
          <p:cNvPr id="24" name="文本框 23">
            <a:extLst>
              <a:ext uri="{FF2B5EF4-FFF2-40B4-BE49-F238E27FC236}">
                <a16:creationId xmlns:a16="http://schemas.microsoft.com/office/drawing/2014/main" id="{9526863D-C2EE-42E0-8EFB-FD10C5343F58}"/>
              </a:ext>
            </a:extLst>
          </p:cNvPr>
          <p:cNvSpPr txBox="1"/>
          <p:nvPr/>
        </p:nvSpPr>
        <p:spPr>
          <a:xfrm>
            <a:off x="8157428" y="5047329"/>
            <a:ext cx="2430250"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zh-CN" altLang="en-US"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网络信息中心</a:t>
            </a:r>
            <a:endParaRPr kumimoji="1" lang="en-US" altLang="zh-CN" dirty="0">
              <a:solidFill>
                <a:schemeClr val="tx1">
                  <a:lumMod val="95000"/>
                  <a:lumOff val="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26" name="图片 25">
            <a:extLst>
              <a:ext uri="{FF2B5EF4-FFF2-40B4-BE49-F238E27FC236}">
                <a16:creationId xmlns:a16="http://schemas.microsoft.com/office/drawing/2014/main" id="{EFA42F5D-7B88-4193-AE99-6698853CB4E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41600" y="1911477"/>
            <a:ext cx="2514152" cy="673296"/>
          </a:xfrm>
          <a:prstGeom prst="rect">
            <a:avLst/>
          </a:prstGeom>
        </p:spPr>
      </p:pic>
    </p:spTree>
    <p:extLst>
      <p:ext uri="{BB962C8B-B14F-4D97-AF65-F5344CB8AC3E}">
        <p14:creationId xmlns:p14="http://schemas.microsoft.com/office/powerpoint/2010/main" val="1950939064"/>
      </p:ext>
    </p:extLst>
  </p:cSld>
  <p:clrMapOvr>
    <a:masterClrMapping/>
  </p:clrMapOvr>
  <p:extLst mod="1">
    <p:ext uri="{E180D4A7-C9FB-4DFB-919C-405C955672EB}">
      <p14:showEvtLst xmlns:p14="http://schemas.microsoft.com/office/powerpoint/2010/main">
        <p14:playEvt time="0" objId="21"/>
      </p14:showEvtLst>
    </p:ext>
  </p:extLs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39ACF"/>
        </a:solidFill>
        <a:effectLst/>
      </p:bgPr>
    </p:bg>
    <p:spTree>
      <p:nvGrpSpPr>
        <p:cNvPr id="1" name=""/>
        <p:cNvGrpSpPr/>
        <p:nvPr/>
      </p:nvGrpSpPr>
      <p:grpSpPr>
        <a:xfrm>
          <a:off x="0" y="0"/>
          <a:ext cx="0" cy="0"/>
          <a:chOff x="0" y="0"/>
          <a:chExt cx="0" cy="0"/>
        </a:xfrm>
      </p:grpSpPr>
      <p:sp>
        <p:nvSpPr>
          <p:cNvPr id="17" name="任意多边形: 形状 76">
            <a:extLst>
              <a:ext uri="{FF2B5EF4-FFF2-40B4-BE49-F238E27FC236}">
                <a16:creationId xmlns:a16="http://schemas.microsoft.com/office/drawing/2014/main" id="{D0BE0627-68E5-41E6-9C95-3CAFA0D6578E}"/>
              </a:ext>
            </a:extLst>
          </p:cNvPr>
          <p:cNvSpPr/>
          <p:nvPr/>
        </p:nvSpPr>
        <p:spPr>
          <a:xfrm flipH="1">
            <a:off x="472439" y="319249"/>
            <a:ext cx="1589824" cy="1441259"/>
          </a:xfrm>
          <a:custGeom>
            <a:avLst/>
            <a:gdLst>
              <a:gd name="connsiteX0" fmla="*/ 5148624 w 5999018"/>
              <a:gd name="connsiteY0" fmla="*/ 0 h 1700788"/>
              <a:gd name="connsiteX1" fmla="*/ 3953495 w 5999018"/>
              <a:gd name="connsiteY1" fmla="*/ 0 h 1700788"/>
              <a:gd name="connsiteX2" fmla="*/ 1195129 w 5999018"/>
              <a:gd name="connsiteY2" fmla="*/ 0 h 1700788"/>
              <a:gd name="connsiteX3" fmla="*/ 0 w 5999018"/>
              <a:gd name="connsiteY3" fmla="*/ 0 h 1700788"/>
              <a:gd name="connsiteX4" fmla="*/ 0 w 5999018"/>
              <a:gd name="connsiteY4" fmla="*/ 1700788 h 1700788"/>
              <a:gd name="connsiteX5" fmla="*/ 1195129 w 5999018"/>
              <a:gd name="connsiteY5" fmla="*/ 1700788 h 1700788"/>
              <a:gd name="connsiteX6" fmla="*/ 3953495 w 5999018"/>
              <a:gd name="connsiteY6" fmla="*/ 1700788 h 1700788"/>
              <a:gd name="connsiteX7" fmla="*/ 5148624 w 5999018"/>
              <a:gd name="connsiteY7" fmla="*/ 1700788 h 1700788"/>
              <a:gd name="connsiteX8" fmla="*/ 5999018 w 5999018"/>
              <a:gd name="connsiteY8" fmla="*/ 850394 h 1700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99018" h="1700788">
                <a:moveTo>
                  <a:pt x="5148624" y="0"/>
                </a:moveTo>
                <a:lnTo>
                  <a:pt x="3953495" y="0"/>
                </a:lnTo>
                <a:lnTo>
                  <a:pt x="1195129" y="0"/>
                </a:lnTo>
                <a:lnTo>
                  <a:pt x="0" y="0"/>
                </a:lnTo>
                <a:lnTo>
                  <a:pt x="0" y="1700788"/>
                </a:lnTo>
                <a:lnTo>
                  <a:pt x="1195129" y="1700788"/>
                </a:lnTo>
                <a:lnTo>
                  <a:pt x="3953495" y="1700788"/>
                </a:lnTo>
                <a:lnTo>
                  <a:pt x="5148624" y="1700788"/>
                </a:lnTo>
                <a:lnTo>
                  <a:pt x="5999018" y="850394"/>
                </a:lnTo>
                <a:close/>
              </a:path>
            </a:pathLst>
          </a:custGeom>
          <a:gradFill>
            <a:gsLst>
              <a:gs pos="0">
                <a:schemeClr val="accent5">
                  <a:lumMod val="50000"/>
                </a:schemeClr>
              </a:gs>
              <a:gs pos="100000">
                <a:srgbClr val="0070C0"/>
              </a:gs>
            </a:gsLst>
            <a:lin ang="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8" name="文本占位符 1">
            <a:extLst>
              <a:ext uri="{FF2B5EF4-FFF2-40B4-BE49-F238E27FC236}">
                <a16:creationId xmlns:a16="http://schemas.microsoft.com/office/drawing/2014/main" id="{FAE29F67-39D8-4482-A819-9A8F636DDE2A}"/>
              </a:ext>
            </a:extLst>
          </p:cNvPr>
          <p:cNvSpPr txBox="1"/>
          <p:nvPr/>
        </p:nvSpPr>
        <p:spPr>
          <a:xfrm>
            <a:off x="2003123" y="920780"/>
            <a:ext cx="3754877" cy="663589"/>
          </a:xfrm>
          <a:prstGeom prst="rect">
            <a:avLst/>
          </a:prstGeom>
          <a:effectLst>
            <a:outerShdw blurRad="50800" dist="38100" dir="5400000" algn="t" rotWithShape="0">
              <a:prstClr val="black">
                <a:alpha val="40000"/>
              </a:prst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dist"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altLang="zh-CN" sz="44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pitchFamily="2" charset="-122"/>
                <a:cs typeface="+mn-cs"/>
              </a:rPr>
              <a:t>ONTENTS</a:t>
            </a:r>
          </a:p>
        </p:txBody>
      </p:sp>
      <p:sp>
        <p:nvSpPr>
          <p:cNvPr id="19" name="矩形 18">
            <a:extLst>
              <a:ext uri="{FF2B5EF4-FFF2-40B4-BE49-F238E27FC236}">
                <a16:creationId xmlns:a16="http://schemas.microsoft.com/office/drawing/2014/main" id="{CE74C39B-EE01-45A3-B96F-59CF3A8A2A3F}"/>
              </a:ext>
            </a:extLst>
          </p:cNvPr>
          <p:cNvSpPr/>
          <p:nvPr/>
        </p:nvSpPr>
        <p:spPr>
          <a:xfrm>
            <a:off x="891041" y="381259"/>
            <a:ext cx="1063112" cy="14465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8800" b="1" i="1" u="none" strike="noStrike" kern="1200" cap="none" spc="0" normalizeH="0" baseline="0" noProof="0" dirty="0">
                <a:ln>
                  <a:noFill/>
                </a:ln>
                <a:solidFill>
                  <a:prstClr val="white"/>
                </a:solidFill>
                <a:effectLst/>
                <a:uLnTx/>
                <a:uFillTx/>
                <a:latin typeface="Arial Black" panose="020B0A04020102020204" pitchFamily="34" charset="0"/>
                <a:ea typeface="等线" panose="02010600030101010101" pitchFamily="2" charset="-122"/>
                <a:cs typeface="+mn-cs"/>
              </a:rPr>
              <a:t>C</a:t>
            </a:r>
            <a:endParaRPr kumimoji="0" lang="zh-CN" altLang="en-US" sz="4400" b="0" i="0" u="none" strike="noStrike" kern="1200" cap="none" spc="0" normalizeH="0" baseline="0" noProof="0" dirty="0">
              <a:ln>
                <a:noFill/>
              </a:ln>
              <a:solidFill>
                <a:prstClr val="black"/>
              </a:solidFill>
              <a:effectLst/>
              <a:uLnTx/>
              <a:uFillTx/>
              <a:latin typeface="等线"/>
              <a:ea typeface="等线" panose="02010600030101010101" pitchFamily="2" charset="-122"/>
              <a:cs typeface="+mn-cs"/>
            </a:endParaRPr>
          </a:p>
        </p:txBody>
      </p:sp>
      <p:grpSp>
        <p:nvGrpSpPr>
          <p:cNvPr id="24" name="组合 23">
            <a:extLst>
              <a:ext uri="{FF2B5EF4-FFF2-40B4-BE49-F238E27FC236}">
                <a16:creationId xmlns:a16="http://schemas.microsoft.com/office/drawing/2014/main" id="{98B76ED5-2673-47BD-A42C-D66A780C345B}"/>
              </a:ext>
            </a:extLst>
          </p:cNvPr>
          <p:cNvGrpSpPr/>
          <p:nvPr/>
        </p:nvGrpSpPr>
        <p:grpSpPr>
          <a:xfrm>
            <a:off x="1938182" y="5390411"/>
            <a:ext cx="3441772" cy="589473"/>
            <a:chOff x="6676062" y="4354667"/>
            <a:chExt cx="3441772" cy="589473"/>
          </a:xfrm>
        </p:grpSpPr>
        <p:grpSp>
          <p:nvGrpSpPr>
            <p:cNvPr id="40" name="组合 39">
              <a:extLst>
                <a:ext uri="{FF2B5EF4-FFF2-40B4-BE49-F238E27FC236}">
                  <a16:creationId xmlns:a16="http://schemas.microsoft.com/office/drawing/2014/main" id="{78331D1D-2FB4-439E-904E-67A654D2A7A9}"/>
                </a:ext>
              </a:extLst>
            </p:cNvPr>
            <p:cNvGrpSpPr/>
            <p:nvPr/>
          </p:nvGrpSpPr>
          <p:grpSpPr>
            <a:xfrm>
              <a:off x="6676062" y="4354667"/>
              <a:ext cx="677509" cy="589473"/>
              <a:chOff x="725726" y="1781746"/>
              <a:chExt cx="515267" cy="515267"/>
            </a:xfrm>
          </p:grpSpPr>
          <p:sp>
            <p:nvSpPr>
              <p:cNvPr id="42" name="椭圆 41">
                <a:extLst>
                  <a:ext uri="{FF2B5EF4-FFF2-40B4-BE49-F238E27FC236}">
                    <a16:creationId xmlns:a16="http://schemas.microsoft.com/office/drawing/2014/main" id="{4886F287-6C1F-438D-8795-D5503A2BA6E9}"/>
                  </a:ext>
                </a:extLst>
              </p:cNvPr>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43" name="矩形 42">
                <a:extLst>
                  <a:ext uri="{FF2B5EF4-FFF2-40B4-BE49-F238E27FC236}">
                    <a16:creationId xmlns:a16="http://schemas.microsoft.com/office/drawing/2014/main" id="{DF78A6C5-7FE6-4353-A3C8-73846336917C}"/>
                  </a:ext>
                </a:extLst>
              </p:cNvPr>
              <p:cNvSpPr/>
              <p:nvPr/>
            </p:nvSpPr>
            <p:spPr>
              <a:xfrm>
                <a:off x="775116" y="1823935"/>
                <a:ext cx="423284"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pitchFamily="2" charset="-122"/>
                    <a:cs typeface="+mn-cs"/>
                  </a:rPr>
                  <a:t>04</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pitchFamily="2" charset="-122"/>
                  <a:cs typeface="+mn-cs"/>
                </a:endParaRPr>
              </a:p>
            </p:txBody>
          </p:sp>
        </p:grpSp>
        <p:sp>
          <p:nvSpPr>
            <p:cNvPr id="41" name="矩形 40">
              <a:extLst>
                <a:ext uri="{FF2B5EF4-FFF2-40B4-BE49-F238E27FC236}">
                  <a16:creationId xmlns:a16="http://schemas.microsoft.com/office/drawing/2014/main" id="{4B844E63-41B0-4001-BE88-C40AB3254B19}"/>
                </a:ext>
              </a:extLst>
            </p:cNvPr>
            <p:cNvSpPr/>
            <p:nvPr/>
          </p:nvSpPr>
          <p:spPr>
            <a:xfrm>
              <a:off x="7470956" y="4357016"/>
              <a:ext cx="2646878" cy="584775"/>
            </a:xfrm>
            <a:prstGeom prst="rect">
              <a:avLst/>
            </a:prstGeom>
          </p:spPr>
          <p:txBody>
            <a:bodyPr wrap="none">
              <a:spAutoFit/>
            </a:bodyPr>
            <a:lstStyle/>
            <a:p>
              <a:pPr lvl="0">
                <a:defRPr/>
              </a:pPr>
              <a:r>
                <a:rPr lang="zh-CN" altLang="en-US" sz="3200" b="1" dirty="0">
                  <a:solidFill>
                    <a:prstClr val="black">
                      <a:lumMod val="85000"/>
                      <a:lumOff val="15000"/>
                    </a:prstClr>
                  </a:solidFill>
                  <a:latin typeface="微软雅黑" panose="020B0503020204020204" pitchFamily="34" charset="-122"/>
                  <a:ea typeface="微软雅黑" panose="020B0503020204020204" pitchFamily="34" charset="-122"/>
                </a:rPr>
                <a:t>单击添加文本</a:t>
              </a:r>
            </a:p>
          </p:txBody>
        </p:sp>
      </p:grpSp>
      <p:grpSp>
        <p:nvGrpSpPr>
          <p:cNvPr id="23" name="组合 22">
            <a:extLst>
              <a:ext uri="{FF2B5EF4-FFF2-40B4-BE49-F238E27FC236}">
                <a16:creationId xmlns:a16="http://schemas.microsoft.com/office/drawing/2014/main" id="{42172691-A737-499C-A1B6-6A3118019D13}"/>
              </a:ext>
            </a:extLst>
          </p:cNvPr>
          <p:cNvGrpSpPr/>
          <p:nvPr/>
        </p:nvGrpSpPr>
        <p:grpSpPr>
          <a:xfrm>
            <a:off x="1954153" y="2365534"/>
            <a:ext cx="3441772" cy="589473"/>
            <a:chOff x="6676062" y="1485494"/>
            <a:chExt cx="3441772" cy="589473"/>
          </a:xfrm>
        </p:grpSpPr>
        <p:grpSp>
          <p:nvGrpSpPr>
            <p:cNvPr id="44" name="组合 43">
              <a:extLst>
                <a:ext uri="{FF2B5EF4-FFF2-40B4-BE49-F238E27FC236}">
                  <a16:creationId xmlns:a16="http://schemas.microsoft.com/office/drawing/2014/main" id="{79F45A2D-1DB2-4D10-8154-E1B336E09842}"/>
                </a:ext>
              </a:extLst>
            </p:cNvPr>
            <p:cNvGrpSpPr/>
            <p:nvPr/>
          </p:nvGrpSpPr>
          <p:grpSpPr>
            <a:xfrm>
              <a:off x="6676062" y="1485494"/>
              <a:ext cx="679374" cy="589473"/>
              <a:chOff x="725726" y="1781746"/>
              <a:chExt cx="515267" cy="515267"/>
            </a:xfrm>
          </p:grpSpPr>
          <p:sp>
            <p:nvSpPr>
              <p:cNvPr id="46" name="椭圆 45">
                <a:extLst>
                  <a:ext uri="{FF2B5EF4-FFF2-40B4-BE49-F238E27FC236}">
                    <a16:creationId xmlns:a16="http://schemas.microsoft.com/office/drawing/2014/main" id="{762B5412-0803-42C0-96D7-0625BF2430CD}"/>
                  </a:ext>
                </a:extLst>
              </p:cNvPr>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just" defTabSz="914400" rtl="0" eaLnBrk="1" fontAlgn="base" latinLnBrk="0" hangingPunct="1">
                  <a:lnSpc>
                    <a:spcPct val="100000"/>
                  </a:lnSpc>
                  <a:spcBef>
                    <a:spcPct val="0"/>
                  </a:spcBef>
                  <a:spcAft>
                    <a:spcPct val="0"/>
                  </a:spcAft>
                  <a:buClrTx/>
                  <a:buSzTx/>
                  <a:buFontTx/>
                  <a:buNone/>
                  <a:tabLst/>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47" name="矩形 46">
                <a:extLst>
                  <a:ext uri="{FF2B5EF4-FFF2-40B4-BE49-F238E27FC236}">
                    <a16:creationId xmlns:a16="http://schemas.microsoft.com/office/drawing/2014/main" id="{2116894E-76C9-4F8A-8117-7527B6CE0BA7}"/>
                  </a:ext>
                </a:extLst>
              </p:cNvPr>
              <p:cNvSpPr/>
              <p:nvPr/>
            </p:nvSpPr>
            <p:spPr>
              <a:xfrm>
                <a:off x="792109" y="1823935"/>
                <a:ext cx="389296"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pitchFamily="2" charset="-122"/>
                    <a:cs typeface="+mn-cs"/>
                  </a:rPr>
                  <a:t>01</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pitchFamily="2" charset="-122"/>
                  <a:cs typeface="+mn-cs"/>
                </a:endParaRPr>
              </a:p>
            </p:txBody>
          </p:sp>
        </p:grpSp>
        <p:sp>
          <p:nvSpPr>
            <p:cNvPr id="45" name="矩形 44">
              <a:extLst>
                <a:ext uri="{FF2B5EF4-FFF2-40B4-BE49-F238E27FC236}">
                  <a16:creationId xmlns:a16="http://schemas.microsoft.com/office/drawing/2014/main" id="{52266479-2DD6-4A24-B4CC-1F3C9098E4D0}"/>
                </a:ext>
              </a:extLst>
            </p:cNvPr>
            <p:cNvSpPr/>
            <p:nvPr/>
          </p:nvSpPr>
          <p:spPr>
            <a:xfrm>
              <a:off x="7470956" y="1487843"/>
              <a:ext cx="2646878" cy="584775"/>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32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单击添加文本</a:t>
              </a:r>
            </a:p>
          </p:txBody>
        </p:sp>
      </p:grpSp>
      <p:grpSp>
        <p:nvGrpSpPr>
          <p:cNvPr id="25" name="组合 24">
            <a:extLst>
              <a:ext uri="{FF2B5EF4-FFF2-40B4-BE49-F238E27FC236}">
                <a16:creationId xmlns:a16="http://schemas.microsoft.com/office/drawing/2014/main" id="{56D672DA-F3E6-4173-BDE5-AE6C928716F8}"/>
              </a:ext>
            </a:extLst>
          </p:cNvPr>
          <p:cNvGrpSpPr/>
          <p:nvPr/>
        </p:nvGrpSpPr>
        <p:grpSpPr>
          <a:xfrm>
            <a:off x="1954153" y="3384907"/>
            <a:ext cx="3422540" cy="589473"/>
            <a:chOff x="6676062" y="2441885"/>
            <a:chExt cx="3422540" cy="589473"/>
          </a:xfrm>
        </p:grpSpPr>
        <p:sp>
          <p:nvSpPr>
            <p:cNvPr id="36" name="矩形 35">
              <a:extLst>
                <a:ext uri="{FF2B5EF4-FFF2-40B4-BE49-F238E27FC236}">
                  <a16:creationId xmlns:a16="http://schemas.microsoft.com/office/drawing/2014/main" id="{6D8C647C-F043-4052-AC78-B132FD0DCCFC}"/>
                </a:ext>
              </a:extLst>
            </p:cNvPr>
            <p:cNvSpPr/>
            <p:nvPr/>
          </p:nvSpPr>
          <p:spPr>
            <a:xfrm>
              <a:off x="7470956" y="2444234"/>
              <a:ext cx="2627646" cy="584775"/>
            </a:xfrm>
            <a:prstGeom prst="rect">
              <a:avLst/>
            </a:prstGeom>
          </p:spPr>
          <p:txBody>
            <a:bodyPr wrap="square">
              <a:spAutoFit/>
            </a:bodyPr>
            <a:lstStyle/>
            <a:p>
              <a:pPr lvl="0">
                <a:defRPr/>
              </a:pPr>
              <a:r>
                <a:rPr lang="zh-CN" altLang="en-US" sz="3200" b="1" kern="0" dirty="0">
                  <a:solidFill>
                    <a:prstClr val="black">
                      <a:lumMod val="95000"/>
                      <a:lumOff val="5000"/>
                    </a:prstClr>
                  </a:solidFill>
                  <a:latin typeface="微软雅黑" panose="020B0503020204020204" pitchFamily="34" charset="-122"/>
                  <a:ea typeface="微软雅黑" panose="020B0503020204020204" pitchFamily="34" charset="-122"/>
                </a:rPr>
                <a:t>单击添加文本</a:t>
              </a:r>
            </a:p>
          </p:txBody>
        </p:sp>
        <p:grpSp>
          <p:nvGrpSpPr>
            <p:cNvPr id="37" name="组合 36">
              <a:extLst>
                <a:ext uri="{FF2B5EF4-FFF2-40B4-BE49-F238E27FC236}">
                  <a16:creationId xmlns:a16="http://schemas.microsoft.com/office/drawing/2014/main" id="{79322077-D761-4D3D-A451-1175453C66FC}"/>
                </a:ext>
              </a:extLst>
            </p:cNvPr>
            <p:cNvGrpSpPr/>
            <p:nvPr/>
          </p:nvGrpSpPr>
          <p:grpSpPr>
            <a:xfrm>
              <a:off x="6676062" y="2441885"/>
              <a:ext cx="676565" cy="589473"/>
              <a:chOff x="725726" y="1781746"/>
              <a:chExt cx="515267" cy="515267"/>
            </a:xfrm>
          </p:grpSpPr>
          <p:sp>
            <p:nvSpPr>
              <p:cNvPr id="38" name="椭圆 37">
                <a:extLst>
                  <a:ext uri="{FF2B5EF4-FFF2-40B4-BE49-F238E27FC236}">
                    <a16:creationId xmlns:a16="http://schemas.microsoft.com/office/drawing/2014/main" id="{630C35DD-66C1-465C-BF02-7AC45E75C905}"/>
                  </a:ext>
                </a:extLst>
              </p:cNvPr>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39" name="矩形 38">
                <a:extLst>
                  <a:ext uri="{FF2B5EF4-FFF2-40B4-BE49-F238E27FC236}">
                    <a16:creationId xmlns:a16="http://schemas.microsoft.com/office/drawing/2014/main" id="{79ED0FF3-87EC-4597-9274-2A8EC94083BB}"/>
                  </a:ext>
                </a:extLst>
              </p:cNvPr>
              <p:cNvSpPr/>
              <p:nvPr/>
            </p:nvSpPr>
            <p:spPr>
              <a:xfrm>
                <a:off x="774821" y="1823935"/>
                <a:ext cx="423874"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pitchFamily="2" charset="-122"/>
                    <a:cs typeface="+mn-cs"/>
                  </a:rPr>
                  <a:t>02</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pitchFamily="2" charset="-122"/>
                  <a:cs typeface="+mn-cs"/>
                </a:endParaRPr>
              </a:p>
            </p:txBody>
          </p:sp>
        </p:grpSp>
      </p:grpSp>
      <p:grpSp>
        <p:nvGrpSpPr>
          <p:cNvPr id="27" name="组合 26">
            <a:extLst>
              <a:ext uri="{FF2B5EF4-FFF2-40B4-BE49-F238E27FC236}">
                <a16:creationId xmlns:a16="http://schemas.microsoft.com/office/drawing/2014/main" id="{CA31B28D-EA77-4E28-BCDD-4D53600DAEDC}"/>
              </a:ext>
            </a:extLst>
          </p:cNvPr>
          <p:cNvGrpSpPr/>
          <p:nvPr/>
        </p:nvGrpSpPr>
        <p:grpSpPr>
          <a:xfrm>
            <a:off x="1954153" y="4404280"/>
            <a:ext cx="3441772" cy="589473"/>
            <a:chOff x="6676062" y="3398276"/>
            <a:chExt cx="3441772" cy="589473"/>
          </a:xfrm>
        </p:grpSpPr>
        <p:grpSp>
          <p:nvGrpSpPr>
            <p:cNvPr id="28" name="组合 27">
              <a:extLst>
                <a:ext uri="{FF2B5EF4-FFF2-40B4-BE49-F238E27FC236}">
                  <a16:creationId xmlns:a16="http://schemas.microsoft.com/office/drawing/2014/main" id="{3AC50555-2960-4FCC-8070-BCB1ABA4E6B4}"/>
                </a:ext>
              </a:extLst>
            </p:cNvPr>
            <p:cNvGrpSpPr/>
            <p:nvPr/>
          </p:nvGrpSpPr>
          <p:grpSpPr>
            <a:xfrm>
              <a:off x="6676062" y="3398276"/>
              <a:ext cx="677509" cy="589473"/>
              <a:chOff x="725726" y="1781746"/>
              <a:chExt cx="515267" cy="515267"/>
            </a:xfrm>
          </p:grpSpPr>
          <p:sp>
            <p:nvSpPr>
              <p:cNvPr id="30" name="椭圆 29">
                <a:extLst>
                  <a:ext uri="{FF2B5EF4-FFF2-40B4-BE49-F238E27FC236}">
                    <a16:creationId xmlns:a16="http://schemas.microsoft.com/office/drawing/2014/main" id="{5FBAB032-E77A-41F2-9034-A166A1912DA9}"/>
                  </a:ext>
                </a:extLst>
              </p:cNvPr>
              <p:cNvSpPr/>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31" name="矩形 30">
                <a:extLst>
                  <a:ext uri="{FF2B5EF4-FFF2-40B4-BE49-F238E27FC236}">
                    <a16:creationId xmlns:a16="http://schemas.microsoft.com/office/drawing/2014/main" id="{D7CFD069-1B70-4C65-AF18-0844E51344BB}"/>
                  </a:ext>
                </a:extLst>
              </p:cNvPr>
              <p:cNvSpPr/>
              <p:nvPr/>
            </p:nvSpPr>
            <p:spPr>
              <a:xfrm>
                <a:off x="770850" y="1823935"/>
                <a:ext cx="431817" cy="457354"/>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pitchFamily="2" charset="-122"/>
                    <a:cs typeface="+mn-cs"/>
                  </a:rPr>
                  <a:t>03</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pitchFamily="2" charset="-122"/>
                  <a:cs typeface="+mn-cs"/>
                </a:endParaRPr>
              </a:p>
            </p:txBody>
          </p:sp>
        </p:grpSp>
        <p:sp>
          <p:nvSpPr>
            <p:cNvPr id="29" name="矩形 28">
              <a:extLst>
                <a:ext uri="{FF2B5EF4-FFF2-40B4-BE49-F238E27FC236}">
                  <a16:creationId xmlns:a16="http://schemas.microsoft.com/office/drawing/2014/main" id="{ADA1BFE4-9348-426D-9896-3E4F766B5058}"/>
                </a:ext>
              </a:extLst>
            </p:cNvPr>
            <p:cNvSpPr/>
            <p:nvPr/>
          </p:nvSpPr>
          <p:spPr>
            <a:xfrm>
              <a:off x="7470956" y="3400625"/>
              <a:ext cx="2646878" cy="584775"/>
            </a:xfrm>
            <a:prstGeom prst="rect">
              <a:avLst/>
            </a:prstGeom>
          </p:spPr>
          <p:txBody>
            <a:bodyPr wrap="none">
              <a:spAutoFit/>
            </a:bodyPr>
            <a:lstStyle/>
            <a:p>
              <a:pPr lvl="0">
                <a:defRPr/>
              </a:pPr>
              <a:r>
                <a:rPr lang="zh-CN" altLang="en-US" sz="3200" b="1" dirty="0">
                  <a:solidFill>
                    <a:prstClr val="black">
                      <a:lumMod val="85000"/>
                      <a:lumOff val="15000"/>
                    </a:prstClr>
                  </a:solidFill>
                  <a:latin typeface="微软雅黑" panose="020B0503020204020204" pitchFamily="34" charset="-122"/>
                  <a:ea typeface="微软雅黑" panose="020B0503020204020204" pitchFamily="34" charset="-122"/>
                </a:rPr>
                <a:t>单击添加文本</a:t>
              </a:r>
            </a:p>
          </p:txBody>
        </p:sp>
      </p:grpSp>
    </p:spTree>
    <p:extLst>
      <p:ext uri="{BB962C8B-B14F-4D97-AF65-F5344CB8AC3E}">
        <p14:creationId xmlns:p14="http://schemas.microsoft.com/office/powerpoint/2010/main" val="1871840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a:extLst>
              <a:ext uri="{FF2B5EF4-FFF2-40B4-BE49-F238E27FC236}">
                <a16:creationId xmlns:a16="http://schemas.microsoft.com/office/drawing/2014/main" id="{4492E562-4BFF-407E-A59A-40E2E5E7517B}"/>
              </a:ext>
            </a:extLst>
          </p:cNvPr>
          <p:cNvSpPr txBox="1"/>
          <p:nvPr/>
        </p:nvSpPr>
        <p:spPr>
          <a:xfrm>
            <a:off x="7437119" y="947994"/>
            <a:ext cx="2731647" cy="2169825"/>
          </a:xfrm>
          <a:prstGeom prst="rect">
            <a:avLst/>
          </a:prstGeom>
          <a:noFill/>
        </p:spPr>
        <p:txBody>
          <a:bodyPr wrap="square" rtlCol="0">
            <a:spAutoFit/>
          </a:bodyPr>
          <a:lstStyle/>
          <a:p>
            <a:pPr marL="0" marR="0" lvl="0" indent="0" algn="dist" defTabSz="914400" rtl="0" eaLnBrk="1" fontAlgn="auto" latinLnBrk="0" hangingPunct="1">
              <a:lnSpc>
                <a:spcPct val="90000"/>
              </a:lnSpc>
              <a:spcBef>
                <a:spcPts val="1000"/>
              </a:spcBef>
              <a:spcAft>
                <a:spcPts val="0"/>
              </a:spcAft>
              <a:buClrTx/>
              <a:buSzTx/>
              <a:buFontTx/>
              <a:buNone/>
              <a:tabLst/>
              <a:defRPr/>
            </a:pPr>
            <a:r>
              <a:rPr kumimoji="0" lang="en-US" altLang="zh-CN"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pitchFamily="2" charset="-122"/>
                <a:cs typeface="+mn-cs"/>
              </a:rPr>
              <a:t>01</a:t>
            </a:r>
            <a:endParaRPr kumimoji="0" lang="zh-CN" altLang="en-US"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pitchFamily="2" charset="-122"/>
              <a:cs typeface="+mn-cs"/>
            </a:endParaRPr>
          </a:p>
        </p:txBody>
      </p:sp>
      <p:sp>
        <p:nvSpPr>
          <p:cNvPr id="54" name="矩形 53">
            <a:extLst>
              <a:ext uri="{FF2B5EF4-FFF2-40B4-BE49-F238E27FC236}">
                <a16:creationId xmlns:a16="http://schemas.microsoft.com/office/drawing/2014/main" id="{B12C8FBC-87CA-4CCA-8BA4-F6FE1AAFDE6B}"/>
              </a:ext>
            </a:extLst>
          </p:cNvPr>
          <p:cNvSpPr/>
          <p:nvPr/>
        </p:nvSpPr>
        <p:spPr>
          <a:xfrm>
            <a:off x="5266000" y="3707215"/>
            <a:ext cx="5969051" cy="840230"/>
          </a:xfrm>
          <a:prstGeom prst="rect">
            <a:avLst/>
          </a:prstGeom>
        </p:spPr>
        <p:txBody>
          <a:bodyPr wrap="square">
            <a:spAutoFit/>
          </a:bodyPr>
          <a:lstStyle/>
          <a:p>
            <a:pPr marL="0" marR="0" lvl="0" indent="0" algn="dist" defTabSz="914400" rtl="0" eaLnBrk="1" fontAlgn="auto" latinLnBrk="0" hangingPunct="1">
              <a:lnSpc>
                <a:spcPct val="90000"/>
              </a:lnSpc>
              <a:spcBef>
                <a:spcPts val="1000"/>
              </a:spcBef>
              <a:spcAft>
                <a:spcPts val="0"/>
              </a:spcAft>
              <a:buClrTx/>
              <a:buSzTx/>
              <a:buFontTx/>
              <a:buNone/>
              <a:tabLst/>
              <a:defRPr/>
            </a:pPr>
            <a:r>
              <a:rPr kumimoji="0" lang="zh-CN" altLang="en-US" sz="5400" b="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单击添加文本</a:t>
            </a:r>
          </a:p>
        </p:txBody>
      </p:sp>
      <p:cxnSp>
        <p:nvCxnSpPr>
          <p:cNvPr id="56" name="直接箭头连接符 55">
            <a:extLst>
              <a:ext uri="{FF2B5EF4-FFF2-40B4-BE49-F238E27FC236}">
                <a16:creationId xmlns:a16="http://schemas.microsoft.com/office/drawing/2014/main" id="{82D19271-6C26-428E-BBB7-7A197FCB972F}"/>
              </a:ext>
            </a:extLst>
          </p:cNvPr>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18183175-16BF-45F8-A25A-0F5CBD6938A5}"/>
              </a:ext>
            </a:extLst>
          </p:cNvPr>
          <p:cNvSpPr/>
          <p:nvPr/>
        </p:nvSpPr>
        <p:spPr>
          <a:xfrm>
            <a:off x="5266000" y="4864219"/>
            <a:ext cx="1905009" cy="400110"/>
          </a:xfrm>
          <a:prstGeom prst="rect">
            <a:avLst/>
          </a:prstGeom>
        </p:spPr>
        <p:txBody>
          <a:bodyPr wrap="none">
            <a:spAutoFit/>
          </a:bodyPr>
          <a:lstStyle/>
          <a:p>
            <a:pPr marL="180000" indent="-180000">
              <a:spcBef>
                <a:spcPct val="20000"/>
              </a:spcBef>
              <a:buFont typeface="Arial" panose="020B0604020202020204" pitchFamily="34" charset="0"/>
              <a:buChar char="•"/>
            </a:pPr>
            <a:r>
              <a:rPr lang="zh-CN" altLang="en-US" sz="2000" i="1" kern="0" dirty="0">
                <a:solidFill>
                  <a:prstClr val="black">
                    <a:lumMod val="95000"/>
                    <a:lumOff val="5000"/>
                  </a:prstClr>
                </a:solidFill>
                <a:latin typeface="微软雅黑" panose="020B0503020204020204" pitchFamily="34" charset="-122"/>
                <a:ea typeface="微软雅黑" panose="020B0503020204020204" pitchFamily="34" charset="-122"/>
              </a:rPr>
              <a:t>单击添加文本</a:t>
            </a:r>
          </a:p>
        </p:txBody>
      </p:sp>
      <p:sp>
        <p:nvSpPr>
          <p:cNvPr id="7" name="矩形 6">
            <a:extLst>
              <a:ext uri="{FF2B5EF4-FFF2-40B4-BE49-F238E27FC236}">
                <a16:creationId xmlns:a16="http://schemas.microsoft.com/office/drawing/2014/main" id="{525A1837-595A-4019-8926-B5337A7607F4}"/>
              </a:ext>
            </a:extLst>
          </p:cNvPr>
          <p:cNvSpPr/>
          <p:nvPr/>
        </p:nvSpPr>
        <p:spPr>
          <a:xfrm>
            <a:off x="7376040" y="4864219"/>
            <a:ext cx="1905009" cy="400110"/>
          </a:xfrm>
          <a:prstGeom prst="rect">
            <a:avLst/>
          </a:prstGeom>
        </p:spPr>
        <p:txBody>
          <a:bodyPr wrap="none">
            <a:spAutoFit/>
          </a:bodyPr>
          <a:lstStyle/>
          <a:p>
            <a:pPr marL="180000" indent="-180000">
              <a:spcBef>
                <a:spcPct val="20000"/>
              </a:spcBef>
              <a:buFont typeface="Arial" panose="020B0604020202020204" pitchFamily="34" charset="0"/>
              <a:buChar char="•"/>
            </a:pPr>
            <a:r>
              <a:rPr lang="zh-CN" altLang="en-US" sz="2000" i="1" kern="0" dirty="0">
                <a:solidFill>
                  <a:prstClr val="black">
                    <a:lumMod val="95000"/>
                    <a:lumOff val="5000"/>
                  </a:prstClr>
                </a:solidFill>
                <a:latin typeface="微软雅黑" panose="020B0503020204020204" pitchFamily="34" charset="-122"/>
                <a:ea typeface="微软雅黑" panose="020B0503020204020204" pitchFamily="34" charset="-122"/>
              </a:rPr>
              <a:t>单击添加文本</a:t>
            </a:r>
          </a:p>
        </p:txBody>
      </p:sp>
      <p:sp>
        <p:nvSpPr>
          <p:cNvPr id="8" name="矩形 7">
            <a:extLst>
              <a:ext uri="{FF2B5EF4-FFF2-40B4-BE49-F238E27FC236}">
                <a16:creationId xmlns:a16="http://schemas.microsoft.com/office/drawing/2014/main" id="{7680D79C-97EA-4C2E-AFF2-539DD9F7D247}"/>
              </a:ext>
            </a:extLst>
          </p:cNvPr>
          <p:cNvSpPr/>
          <p:nvPr/>
        </p:nvSpPr>
        <p:spPr>
          <a:xfrm>
            <a:off x="9486080" y="4864219"/>
            <a:ext cx="1905009" cy="400110"/>
          </a:xfrm>
          <a:prstGeom prst="rect">
            <a:avLst/>
          </a:prstGeom>
        </p:spPr>
        <p:txBody>
          <a:bodyPr wrap="none">
            <a:spAutoFit/>
          </a:bodyPr>
          <a:lstStyle/>
          <a:p>
            <a:pPr marL="180000" lvl="0" indent="-180000">
              <a:spcBef>
                <a:spcPct val="20000"/>
              </a:spcBef>
              <a:buFont typeface="Arial" panose="020B0604020202020204" pitchFamily="34" charset="0"/>
              <a:buChar char="•"/>
              <a:defRPr/>
            </a:pPr>
            <a:r>
              <a:rPr lang="zh-CN" altLang="en-US" sz="2000" i="1" kern="0" dirty="0">
                <a:solidFill>
                  <a:prstClr val="black">
                    <a:lumMod val="95000"/>
                    <a:lumOff val="5000"/>
                  </a:prstClr>
                </a:solidFill>
                <a:latin typeface="微软雅黑" panose="020B0503020204020204" pitchFamily="34" charset="-122"/>
                <a:ea typeface="微软雅黑" panose="020B0503020204020204" pitchFamily="34" charset="-122"/>
              </a:rPr>
              <a:t>单击添加文本</a:t>
            </a:r>
          </a:p>
        </p:txBody>
      </p:sp>
    </p:spTree>
    <p:extLst>
      <p:ext uri="{BB962C8B-B14F-4D97-AF65-F5344CB8AC3E}">
        <p14:creationId xmlns:p14="http://schemas.microsoft.com/office/powerpoint/2010/main" val="11199620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îŝľiḓe">
            <a:extLst>
              <a:ext uri="{FF2B5EF4-FFF2-40B4-BE49-F238E27FC236}">
                <a16:creationId xmlns:a16="http://schemas.microsoft.com/office/drawing/2014/main" id="{77DF454D-9680-48D6-BFDD-EC5BF5A20CA5}"/>
              </a:ext>
            </a:extLst>
          </p:cNvPr>
          <p:cNvGrpSpPr/>
          <p:nvPr/>
        </p:nvGrpSpPr>
        <p:grpSpPr>
          <a:xfrm>
            <a:off x="4254033" y="3599621"/>
            <a:ext cx="3619500" cy="2097162"/>
            <a:chOff x="3913069" y="2164197"/>
            <a:chExt cx="4365862" cy="2529609"/>
          </a:xfrm>
        </p:grpSpPr>
        <p:sp>
          <p:nvSpPr>
            <p:cNvPr id="13" name="îṩḷïḍé">
              <a:extLst>
                <a:ext uri="{FF2B5EF4-FFF2-40B4-BE49-F238E27FC236}">
                  <a16:creationId xmlns:a16="http://schemas.microsoft.com/office/drawing/2014/main" id="{C6B946B4-4406-48A1-B458-EFD8FAFDBE19}"/>
                </a:ext>
              </a:extLst>
            </p:cNvPr>
            <p:cNvSpPr/>
            <p:nvPr/>
          </p:nvSpPr>
          <p:spPr>
            <a:xfrm>
              <a:off x="6234188" y="2164197"/>
              <a:ext cx="2044743" cy="2529609"/>
            </a:xfrm>
            <a:custGeom>
              <a:avLst/>
              <a:gdLst>
                <a:gd name="connsiteX0" fmla="*/ 0 w 2044743"/>
                <a:gd name="connsiteY0" fmla="*/ 0 h 2529609"/>
                <a:gd name="connsiteX1" fmla="*/ 1428764 w 2044743"/>
                <a:gd name="connsiteY1" fmla="*/ 0 h 2529609"/>
                <a:gd name="connsiteX2" fmla="*/ 2044743 w 2044743"/>
                <a:gd name="connsiteY2" fmla="*/ 1264805 h 2529609"/>
                <a:gd name="connsiteX3" fmla="*/ 1428764 w 2044743"/>
                <a:gd name="connsiteY3" fmla="*/ 2529609 h 2529609"/>
                <a:gd name="connsiteX4" fmla="*/ 0 w 2044743"/>
                <a:gd name="connsiteY4" fmla="*/ 2529609 h 2529609"/>
                <a:gd name="connsiteX5" fmla="*/ 0 w 2044743"/>
                <a:gd name="connsiteY5" fmla="*/ 0 h 2529609"/>
                <a:gd name="connsiteX6" fmla="*/ 1741055 w 2044743"/>
                <a:gd name="connsiteY6" fmla="*/ 1158586 h 2529609"/>
                <a:gd name="connsiteX7" fmla="*/ 1634837 w 2044743"/>
                <a:gd name="connsiteY7" fmla="*/ 1264804 h 2529609"/>
                <a:gd name="connsiteX8" fmla="*/ 1741055 w 2044743"/>
                <a:gd name="connsiteY8" fmla="*/ 1371022 h 2529609"/>
                <a:gd name="connsiteX9" fmla="*/ 1847273 w 2044743"/>
                <a:gd name="connsiteY9" fmla="*/ 1264804 h 2529609"/>
                <a:gd name="connsiteX10" fmla="*/ 1741055 w 2044743"/>
                <a:gd name="connsiteY10" fmla="*/ 1158586 h 25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4743" h="2529609">
                  <a:moveTo>
                    <a:pt x="0" y="0"/>
                  </a:moveTo>
                  <a:lnTo>
                    <a:pt x="1428764" y="0"/>
                  </a:lnTo>
                  <a:lnTo>
                    <a:pt x="2044743" y="1264805"/>
                  </a:lnTo>
                  <a:lnTo>
                    <a:pt x="1428764" y="2529609"/>
                  </a:lnTo>
                  <a:lnTo>
                    <a:pt x="0" y="2529609"/>
                  </a:lnTo>
                  <a:lnTo>
                    <a:pt x="0" y="0"/>
                  </a:lnTo>
                  <a:close/>
                  <a:moveTo>
                    <a:pt x="1741055" y="1158586"/>
                  </a:moveTo>
                  <a:cubicBezTo>
                    <a:pt x="1682392" y="1158586"/>
                    <a:pt x="1634837" y="1206141"/>
                    <a:pt x="1634837" y="1264804"/>
                  </a:cubicBezTo>
                  <a:cubicBezTo>
                    <a:pt x="1634837" y="1323467"/>
                    <a:pt x="1682392" y="1371022"/>
                    <a:pt x="1741055" y="1371022"/>
                  </a:cubicBezTo>
                  <a:cubicBezTo>
                    <a:pt x="1799718" y="1371022"/>
                    <a:pt x="1847273" y="1323467"/>
                    <a:pt x="1847273" y="1264804"/>
                  </a:cubicBezTo>
                  <a:cubicBezTo>
                    <a:pt x="1847273" y="1206141"/>
                    <a:pt x="1799718" y="1158586"/>
                    <a:pt x="1741055" y="1158586"/>
                  </a:cubicBezTo>
                  <a:close/>
                </a:path>
              </a:pathLst>
            </a:custGeom>
            <a:solidFill>
              <a:srgbClr val="4D9BD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iś1îḋe">
              <a:extLst>
                <a:ext uri="{FF2B5EF4-FFF2-40B4-BE49-F238E27FC236}">
                  <a16:creationId xmlns:a16="http://schemas.microsoft.com/office/drawing/2014/main" id="{B2EA2775-8B27-4D2F-81B8-AD8826837773}"/>
                </a:ext>
              </a:extLst>
            </p:cNvPr>
            <p:cNvSpPr/>
            <p:nvPr/>
          </p:nvSpPr>
          <p:spPr>
            <a:xfrm flipH="1">
              <a:off x="3913069" y="2164197"/>
              <a:ext cx="2044743" cy="2529609"/>
            </a:xfrm>
            <a:custGeom>
              <a:avLst/>
              <a:gdLst>
                <a:gd name="connsiteX0" fmla="*/ 0 w 2044743"/>
                <a:gd name="connsiteY0" fmla="*/ 0 h 2529609"/>
                <a:gd name="connsiteX1" fmla="*/ 1428764 w 2044743"/>
                <a:gd name="connsiteY1" fmla="*/ 0 h 2529609"/>
                <a:gd name="connsiteX2" fmla="*/ 2044743 w 2044743"/>
                <a:gd name="connsiteY2" fmla="*/ 1264805 h 2529609"/>
                <a:gd name="connsiteX3" fmla="*/ 1428764 w 2044743"/>
                <a:gd name="connsiteY3" fmla="*/ 2529609 h 2529609"/>
                <a:gd name="connsiteX4" fmla="*/ 0 w 2044743"/>
                <a:gd name="connsiteY4" fmla="*/ 2529609 h 2529609"/>
                <a:gd name="connsiteX5" fmla="*/ 0 w 2044743"/>
                <a:gd name="connsiteY5" fmla="*/ 0 h 2529609"/>
                <a:gd name="connsiteX6" fmla="*/ 1741055 w 2044743"/>
                <a:gd name="connsiteY6" fmla="*/ 1158586 h 2529609"/>
                <a:gd name="connsiteX7" fmla="*/ 1634837 w 2044743"/>
                <a:gd name="connsiteY7" fmla="*/ 1264804 h 2529609"/>
                <a:gd name="connsiteX8" fmla="*/ 1741055 w 2044743"/>
                <a:gd name="connsiteY8" fmla="*/ 1371022 h 2529609"/>
                <a:gd name="connsiteX9" fmla="*/ 1847273 w 2044743"/>
                <a:gd name="connsiteY9" fmla="*/ 1264804 h 2529609"/>
                <a:gd name="connsiteX10" fmla="*/ 1741055 w 2044743"/>
                <a:gd name="connsiteY10" fmla="*/ 1158586 h 25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4743" h="2529609">
                  <a:moveTo>
                    <a:pt x="0" y="0"/>
                  </a:moveTo>
                  <a:lnTo>
                    <a:pt x="1428764" y="0"/>
                  </a:lnTo>
                  <a:lnTo>
                    <a:pt x="2044743" y="1264805"/>
                  </a:lnTo>
                  <a:lnTo>
                    <a:pt x="1428764" y="2529609"/>
                  </a:lnTo>
                  <a:lnTo>
                    <a:pt x="0" y="2529609"/>
                  </a:lnTo>
                  <a:lnTo>
                    <a:pt x="0" y="0"/>
                  </a:lnTo>
                  <a:close/>
                  <a:moveTo>
                    <a:pt x="1741055" y="1158586"/>
                  </a:moveTo>
                  <a:cubicBezTo>
                    <a:pt x="1682392" y="1158586"/>
                    <a:pt x="1634837" y="1206141"/>
                    <a:pt x="1634837" y="1264804"/>
                  </a:cubicBezTo>
                  <a:cubicBezTo>
                    <a:pt x="1634837" y="1323467"/>
                    <a:pt x="1682392" y="1371022"/>
                    <a:pt x="1741055" y="1371022"/>
                  </a:cubicBezTo>
                  <a:cubicBezTo>
                    <a:pt x="1799718" y="1371022"/>
                    <a:pt x="1847273" y="1323467"/>
                    <a:pt x="1847273" y="1264804"/>
                  </a:cubicBezTo>
                  <a:cubicBezTo>
                    <a:pt x="1847273" y="1206141"/>
                    <a:pt x="1799718" y="1158586"/>
                    <a:pt x="1741055" y="1158586"/>
                  </a:cubicBezTo>
                  <a:close/>
                </a:path>
              </a:pathLst>
            </a:custGeom>
            <a:solidFill>
              <a:srgbClr val="00539E"/>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îŝḻïḓè">
              <a:extLst>
                <a:ext uri="{FF2B5EF4-FFF2-40B4-BE49-F238E27FC236}">
                  <a16:creationId xmlns:a16="http://schemas.microsoft.com/office/drawing/2014/main" id="{6E1846B1-C0C6-4CF0-BB52-E07F4483AD27}"/>
                </a:ext>
              </a:extLst>
            </p:cNvPr>
            <p:cNvSpPr/>
            <p:nvPr/>
          </p:nvSpPr>
          <p:spPr bwMode="auto">
            <a:xfrm>
              <a:off x="6716291" y="2972064"/>
              <a:ext cx="705843" cy="770997"/>
            </a:xfrm>
            <a:custGeom>
              <a:avLst/>
              <a:gdLst>
                <a:gd name="connsiteX0" fmla="*/ 96838 w 309563"/>
                <a:gd name="connsiteY0" fmla="*/ 300038 h 338138"/>
                <a:gd name="connsiteX1" fmla="*/ 85725 w 309563"/>
                <a:gd name="connsiteY1" fmla="*/ 310357 h 338138"/>
                <a:gd name="connsiteX2" fmla="*/ 96838 w 309563"/>
                <a:gd name="connsiteY2" fmla="*/ 320676 h 338138"/>
                <a:gd name="connsiteX3" fmla="*/ 107951 w 309563"/>
                <a:gd name="connsiteY3" fmla="*/ 310357 h 338138"/>
                <a:gd name="connsiteX4" fmla="*/ 96838 w 309563"/>
                <a:gd name="connsiteY4" fmla="*/ 300038 h 338138"/>
                <a:gd name="connsiteX5" fmla="*/ 206375 w 309563"/>
                <a:gd name="connsiteY5" fmla="*/ 68263 h 338138"/>
                <a:gd name="connsiteX6" fmla="*/ 206375 w 309563"/>
                <a:gd name="connsiteY6" fmla="*/ 112713 h 338138"/>
                <a:gd name="connsiteX7" fmla="*/ 214312 w 309563"/>
                <a:gd name="connsiteY7" fmla="*/ 112713 h 338138"/>
                <a:gd name="connsiteX8" fmla="*/ 214312 w 309563"/>
                <a:gd name="connsiteY8" fmla="*/ 85726 h 338138"/>
                <a:gd name="connsiteX9" fmla="*/ 225425 w 309563"/>
                <a:gd name="connsiteY9" fmla="*/ 107951 h 338138"/>
                <a:gd name="connsiteX10" fmla="*/ 230188 w 309563"/>
                <a:gd name="connsiteY10" fmla="*/ 107951 h 338138"/>
                <a:gd name="connsiteX11" fmla="*/ 241300 w 309563"/>
                <a:gd name="connsiteY11" fmla="*/ 85726 h 338138"/>
                <a:gd name="connsiteX12" fmla="*/ 241300 w 309563"/>
                <a:gd name="connsiteY12" fmla="*/ 112713 h 338138"/>
                <a:gd name="connsiteX13" fmla="*/ 249238 w 309563"/>
                <a:gd name="connsiteY13" fmla="*/ 112713 h 338138"/>
                <a:gd name="connsiteX14" fmla="*/ 249238 w 309563"/>
                <a:gd name="connsiteY14" fmla="*/ 103562 h 338138"/>
                <a:gd name="connsiteX15" fmla="*/ 251925 w 309563"/>
                <a:gd name="connsiteY15" fmla="*/ 106176 h 338138"/>
                <a:gd name="connsiteX16" fmla="*/ 266701 w 309563"/>
                <a:gd name="connsiteY16" fmla="*/ 112713 h 338138"/>
                <a:gd name="connsiteX17" fmla="*/ 284163 w 309563"/>
                <a:gd name="connsiteY17" fmla="*/ 99640 h 338138"/>
                <a:gd name="connsiteX18" fmla="*/ 269387 w 309563"/>
                <a:gd name="connsiteY18" fmla="*/ 85259 h 338138"/>
                <a:gd name="connsiteX19" fmla="*/ 261328 w 309563"/>
                <a:gd name="connsiteY19" fmla="*/ 80029 h 338138"/>
                <a:gd name="connsiteX20" fmla="*/ 268044 w 309563"/>
                <a:gd name="connsiteY20" fmla="*/ 76107 h 338138"/>
                <a:gd name="connsiteX21" fmla="*/ 276104 w 309563"/>
                <a:gd name="connsiteY21" fmla="*/ 77415 h 338138"/>
                <a:gd name="connsiteX22" fmla="*/ 278790 w 309563"/>
                <a:gd name="connsiteY22" fmla="*/ 80029 h 338138"/>
                <a:gd name="connsiteX23" fmla="*/ 284163 w 309563"/>
                <a:gd name="connsiteY23" fmla="*/ 73493 h 338138"/>
                <a:gd name="connsiteX24" fmla="*/ 280133 w 309563"/>
                <a:gd name="connsiteY24" fmla="*/ 70878 h 338138"/>
                <a:gd name="connsiteX25" fmla="*/ 268044 w 309563"/>
                <a:gd name="connsiteY25" fmla="*/ 68263 h 338138"/>
                <a:gd name="connsiteX26" fmla="*/ 251925 w 309563"/>
                <a:gd name="connsiteY26" fmla="*/ 80029 h 338138"/>
                <a:gd name="connsiteX27" fmla="*/ 266701 w 309563"/>
                <a:gd name="connsiteY27" fmla="*/ 93103 h 338138"/>
                <a:gd name="connsiteX28" fmla="*/ 276104 w 309563"/>
                <a:gd name="connsiteY28" fmla="*/ 99640 h 338138"/>
                <a:gd name="connsiteX29" fmla="*/ 266701 w 309563"/>
                <a:gd name="connsiteY29" fmla="*/ 103562 h 338138"/>
                <a:gd name="connsiteX30" fmla="*/ 257298 w 309563"/>
                <a:gd name="connsiteY30" fmla="*/ 100947 h 338138"/>
                <a:gd name="connsiteX31" fmla="*/ 254611 w 309563"/>
                <a:gd name="connsiteY31" fmla="*/ 97025 h 338138"/>
                <a:gd name="connsiteX32" fmla="*/ 249238 w 309563"/>
                <a:gd name="connsiteY32" fmla="*/ 103562 h 338138"/>
                <a:gd name="connsiteX33" fmla="*/ 249238 w 309563"/>
                <a:gd name="connsiteY33" fmla="*/ 68263 h 338138"/>
                <a:gd name="connsiteX34" fmla="*/ 241300 w 309563"/>
                <a:gd name="connsiteY34" fmla="*/ 68263 h 338138"/>
                <a:gd name="connsiteX35" fmla="*/ 227012 w 309563"/>
                <a:gd name="connsiteY35" fmla="*/ 93663 h 338138"/>
                <a:gd name="connsiteX36" fmla="*/ 214312 w 309563"/>
                <a:gd name="connsiteY36" fmla="*/ 68263 h 338138"/>
                <a:gd name="connsiteX37" fmla="*/ 157163 w 309563"/>
                <a:gd name="connsiteY37" fmla="*/ 68263 h 338138"/>
                <a:gd name="connsiteX38" fmla="*/ 157163 w 309563"/>
                <a:gd name="connsiteY38" fmla="*/ 112713 h 338138"/>
                <a:gd name="connsiteX39" fmla="*/ 165100 w 309563"/>
                <a:gd name="connsiteY39" fmla="*/ 112713 h 338138"/>
                <a:gd name="connsiteX40" fmla="*/ 165100 w 309563"/>
                <a:gd name="connsiteY40" fmla="*/ 85726 h 338138"/>
                <a:gd name="connsiteX41" fmla="*/ 176213 w 309563"/>
                <a:gd name="connsiteY41" fmla="*/ 107951 h 338138"/>
                <a:gd name="connsiteX42" fmla="*/ 180976 w 309563"/>
                <a:gd name="connsiteY42" fmla="*/ 107951 h 338138"/>
                <a:gd name="connsiteX43" fmla="*/ 192088 w 309563"/>
                <a:gd name="connsiteY43" fmla="*/ 85726 h 338138"/>
                <a:gd name="connsiteX44" fmla="*/ 192088 w 309563"/>
                <a:gd name="connsiteY44" fmla="*/ 112713 h 338138"/>
                <a:gd name="connsiteX45" fmla="*/ 200026 w 309563"/>
                <a:gd name="connsiteY45" fmla="*/ 112713 h 338138"/>
                <a:gd name="connsiteX46" fmla="*/ 200026 w 309563"/>
                <a:gd name="connsiteY46" fmla="*/ 68263 h 338138"/>
                <a:gd name="connsiteX47" fmla="*/ 192088 w 309563"/>
                <a:gd name="connsiteY47" fmla="*/ 68263 h 338138"/>
                <a:gd name="connsiteX48" fmla="*/ 179388 w 309563"/>
                <a:gd name="connsiteY48" fmla="*/ 93663 h 338138"/>
                <a:gd name="connsiteX49" fmla="*/ 163513 w 309563"/>
                <a:gd name="connsiteY49" fmla="*/ 68263 h 338138"/>
                <a:gd name="connsiteX50" fmla="*/ 221456 w 309563"/>
                <a:gd name="connsiteY50" fmla="*/ 20638 h 338138"/>
                <a:gd name="connsiteX51" fmla="*/ 309563 w 309563"/>
                <a:gd name="connsiteY51" fmla="*/ 89928 h 338138"/>
                <a:gd name="connsiteX52" fmla="*/ 221456 w 309563"/>
                <a:gd name="connsiteY52" fmla="*/ 160525 h 338138"/>
                <a:gd name="connsiteX53" fmla="*/ 216196 w 309563"/>
                <a:gd name="connsiteY53" fmla="*/ 160525 h 338138"/>
                <a:gd name="connsiteX54" fmla="*/ 159650 w 309563"/>
                <a:gd name="connsiteY54" fmla="*/ 176213 h 338138"/>
                <a:gd name="connsiteX55" fmla="*/ 153075 w 309563"/>
                <a:gd name="connsiteY55" fmla="*/ 174906 h 338138"/>
                <a:gd name="connsiteX56" fmla="*/ 150445 w 309563"/>
                <a:gd name="connsiteY56" fmla="*/ 172291 h 338138"/>
                <a:gd name="connsiteX57" fmla="*/ 151760 w 309563"/>
                <a:gd name="connsiteY57" fmla="*/ 168369 h 338138"/>
                <a:gd name="connsiteX58" fmla="*/ 167540 w 309563"/>
                <a:gd name="connsiteY58" fmla="*/ 146144 h 338138"/>
                <a:gd name="connsiteX59" fmla="*/ 133350 w 309563"/>
                <a:gd name="connsiteY59" fmla="*/ 89928 h 338138"/>
                <a:gd name="connsiteX60" fmla="*/ 221456 w 309563"/>
                <a:gd name="connsiteY60" fmla="*/ 20638 h 338138"/>
                <a:gd name="connsiteX61" fmla="*/ 66675 w 309563"/>
                <a:gd name="connsiteY61" fmla="*/ 19050 h 338138"/>
                <a:gd name="connsiteX62" fmla="*/ 66675 w 309563"/>
                <a:gd name="connsiteY62" fmla="*/ 30163 h 338138"/>
                <a:gd name="connsiteX63" fmla="*/ 127000 w 309563"/>
                <a:gd name="connsiteY63" fmla="*/ 30163 h 338138"/>
                <a:gd name="connsiteX64" fmla="*/ 127000 w 309563"/>
                <a:gd name="connsiteY64" fmla="*/ 19050 h 338138"/>
                <a:gd name="connsiteX65" fmla="*/ 26531 w 309563"/>
                <a:gd name="connsiteY65" fmla="*/ 0 h 338138"/>
                <a:gd name="connsiteX66" fmla="*/ 45102 w 309563"/>
                <a:gd name="connsiteY66" fmla="*/ 0 h 338138"/>
                <a:gd name="connsiteX67" fmla="*/ 50408 w 309563"/>
                <a:gd name="connsiteY67" fmla="*/ 5283 h 338138"/>
                <a:gd name="connsiteX68" fmla="*/ 184389 w 309563"/>
                <a:gd name="connsiteY68" fmla="*/ 5283 h 338138"/>
                <a:gd name="connsiteX69" fmla="*/ 193675 w 309563"/>
                <a:gd name="connsiteY69" fmla="*/ 13208 h 338138"/>
                <a:gd name="connsiteX70" fmla="*/ 148572 w 309563"/>
                <a:gd name="connsiteY70" fmla="*/ 33021 h 338138"/>
                <a:gd name="connsiteX71" fmla="*/ 135307 w 309563"/>
                <a:gd name="connsiteY71" fmla="*/ 44909 h 338138"/>
                <a:gd name="connsiteX72" fmla="*/ 30510 w 309563"/>
                <a:gd name="connsiteY72" fmla="*/ 44909 h 338138"/>
                <a:gd name="connsiteX73" fmla="*/ 30510 w 309563"/>
                <a:gd name="connsiteY73" fmla="*/ 283983 h 338138"/>
                <a:gd name="connsiteX74" fmla="*/ 163164 w 309563"/>
                <a:gd name="connsiteY74" fmla="*/ 283983 h 338138"/>
                <a:gd name="connsiteX75" fmla="*/ 163164 w 309563"/>
                <a:gd name="connsiteY75" fmla="*/ 187561 h 338138"/>
                <a:gd name="connsiteX76" fmla="*/ 193675 w 309563"/>
                <a:gd name="connsiteY76" fmla="*/ 180957 h 338138"/>
                <a:gd name="connsiteX77" fmla="*/ 193675 w 309563"/>
                <a:gd name="connsiteY77" fmla="*/ 328892 h 338138"/>
                <a:gd name="connsiteX78" fmla="*/ 184389 w 309563"/>
                <a:gd name="connsiteY78" fmla="*/ 338138 h 338138"/>
                <a:gd name="connsiteX79" fmla="*/ 9286 w 309563"/>
                <a:gd name="connsiteY79" fmla="*/ 338138 h 338138"/>
                <a:gd name="connsiteX80" fmla="*/ 0 w 309563"/>
                <a:gd name="connsiteY80" fmla="*/ 328892 h 338138"/>
                <a:gd name="connsiteX81" fmla="*/ 0 w 309563"/>
                <a:gd name="connsiteY81" fmla="*/ 14529 h 338138"/>
                <a:gd name="connsiteX82" fmla="*/ 9286 w 309563"/>
                <a:gd name="connsiteY82" fmla="*/ 5283 h 338138"/>
                <a:gd name="connsiteX83" fmla="*/ 21224 w 309563"/>
                <a:gd name="connsiteY83" fmla="*/ 5283 h 338138"/>
                <a:gd name="connsiteX84" fmla="*/ 26531 w 309563"/>
                <a:gd name="connsiteY8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09563" h="338138">
                  <a:moveTo>
                    <a:pt x="96838" y="300038"/>
                  </a:moveTo>
                  <a:cubicBezTo>
                    <a:pt x="90700" y="300038"/>
                    <a:pt x="85725" y="304658"/>
                    <a:pt x="85725" y="310357"/>
                  </a:cubicBezTo>
                  <a:cubicBezTo>
                    <a:pt x="85725" y="316056"/>
                    <a:pt x="90700" y="320676"/>
                    <a:pt x="96838" y="320676"/>
                  </a:cubicBezTo>
                  <a:cubicBezTo>
                    <a:pt x="102976" y="320676"/>
                    <a:pt x="107951" y="316056"/>
                    <a:pt x="107951" y="310357"/>
                  </a:cubicBezTo>
                  <a:cubicBezTo>
                    <a:pt x="107951" y="304658"/>
                    <a:pt x="102976" y="300038"/>
                    <a:pt x="96838" y="300038"/>
                  </a:cubicBezTo>
                  <a:close/>
                  <a:moveTo>
                    <a:pt x="206375" y="68263"/>
                  </a:moveTo>
                  <a:lnTo>
                    <a:pt x="206375" y="112713"/>
                  </a:lnTo>
                  <a:lnTo>
                    <a:pt x="214312" y="112713"/>
                  </a:lnTo>
                  <a:lnTo>
                    <a:pt x="214312" y="85726"/>
                  </a:lnTo>
                  <a:lnTo>
                    <a:pt x="225425" y="107951"/>
                  </a:lnTo>
                  <a:lnTo>
                    <a:pt x="230188" y="107951"/>
                  </a:lnTo>
                  <a:lnTo>
                    <a:pt x="241300" y="85726"/>
                  </a:lnTo>
                  <a:lnTo>
                    <a:pt x="241300" y="112713"/>
                  </a:lnTo>
                  <a:lnTo>
                    <a:pt x="249238" y="112713"/>
                  </a:lnTo>
                  <a:lnTo>
                    <a:pt x="249238" y="103562"/>
                  </a:lnTo>
                  <a:cubicBezTo>
                    <a:pt x="249238" y="103562"/>
                    <a:pt x="249238" y="103562"/>
                    <a:pt x="251925" y="106176"/>
                  </a:cubicBezTo>
                  <a:cubicBezTo>
                    <a:pt x="255955" y="110099"/>
                    <a:pt x="261328" y="112713"/>
                    <a:pt x="266701" y="112713"/>
                  </a:cubicBezTo>
                  <a:cubicBezTo>
                    <a:pt x="277447" y="112713"/>
                    <a:pt x="284163" y="107484"/>
                    <a:pt x="284163" y="99640"/>
                  </a:cubicBezTo>
                  <a:cubicBezTo>
                    <a:pt x="284163" y="90488"/>
                    <a:pt x="276104" y="87874"/>
                    <a:pt x="269387" y="85259"/>
                  </a:cubicBezTo>
                  <a:cubicBezTo>
                    <a:pt x="262671" y="83951"/>
                    <a:pt x="261328" y="82644"/>
                    <a:pt x="261328" y="80029"/>
                  </a:cubicBezTo>
                  <a:cubicBezTo>
                    <a:pt x="261328" y="77415"/>
                    <a:pt x="265357" y="76107"/>
                    <a:pt x="268044" y="76107"/>
                  </a:cubicBezTo>
                  <a:cubicBezTo>
                    <a:pt x="270731" y="76107"/>
                    <a:pt x="274760" y="76107"/>
                    <a:pt x="276104" y="77415"/>
                  </a:cubicBezTo>
                  <a:cubicBezTo>
                    <a:pt x="276104" y="77415"/>
                    <a:pt x="276104" y="77415"/>
                    <a:pt x="278790" y="80029"/>
                  </a:cubicBezTo>
                  <a:cubicBezTo>
                    <a:pt x="278790" y="80029"/>
                    <a:pt x="278790" y="80029"/>
                    <a:pt x="284163" y="73493"/>
                  </a:cubicBezTo>
                  <a:cubicBezTo>
                    <a:pt x="284163" y="73493"/>
                    <a:pt x="284163" y="73493"/>
                    <a:pt x="280133" y="70878"/>
                  </a:cubicBezTo>
                  <a:cubicBezTo>
                    <a:pt x="277447" y="69571"/>
                    <a:pt x="273417" y="68263"/>
                    <a:pt x="268044" y="68263"/>
                  </a:cubicBezTo>
                  <a:cubicBezTo>
                    <a:pt x="258641" y="68263"/>
                    <a:pt x="251925" y="72185"/>
                    <a:pt x="251925" y="80029"/>
                  </a:cubicBezTo>
                  <a:cubicBezTo>
                    <a:pt x="251925" y="89181"/>
                    <a:pt x="261328" y="91796"/>
                    <a:pt x="266701" y="93103"/>
                  </a:cubicBezTo>
                  <a:cubicBezTo>
                    <a:pt x="273417" y="95718"/>
                    <a:pt x="276104" y="97025"/>
                    <a:pt x="276104" y="99640"/>
                  </a:cubicBezTo>
                  <a:cubicBezTo>
                    <a:pt x="276104" y="103562"/>
                    <a:pt x="270731" y="103562"/>
                    <a:pt x="266701" y="103562"/>
                  </a:cubicBezTo>
                  <a:cubicBezTo>
                    <a:pt x="264014" y="103562"/>
                    <a:pt x="259984" y="102254"/>
                    <a:pt x="257298" y="100947"/>
                  </a:cubicBezTo>
                  <a:cubicBezTo>
                    <a:pt x="257298" y="100947"/>
                    <a:pt x="257298" y="100947"/>
                    <a:pt x="254611" y="97025"/>
                  </a:cubicBezTo>
                  <a:cubicBezTo>
                    <a:pt x="254611" y="97025"/>
                    <a:pt x="254611" y="97025"/>
                    <a:pt x="249238" y="103562"/>
                  </a:cubicBezTo>
                  <a:lnTo>
                    <a:pt x="249238" y="68263"/>
                  </a:lnTo>
                  <a:lnTo>
                    <a:pt x="241300" y="68263"/>
                  </a:lnTo>
                  <a:lnTo>
                    <a:pt x="227012" y="93663"/>
                  </a:lnTo>
                  <a:lnTo>
                    <a:pt x="214312" y="68263"/>
                  </a:lnTo>
                  <a:close/>
                  <a:moveTo>
                    <a:pt x="157163" y="68263"/>
                  </a:moveTo>
                  <a:lnTo>
                    <a:pt x="157163" y="112713"/>
                  </a:lnTo>
                  <a:lnTo>
                    <a:pt x="165100" y="112713"/>
                  </a:lnTo>
                  <a:lnTo>
                    <a:pt x="165100" y="85726"/>
                  </a:lnTo>
                  <a:lnTo>
                    <a:pt x="176213" y="107951"/>
                  </a:lnTo>
                  <a:lnTo>
                    <a:pt x="180976" y="107951"/>
                  </a:lnTo>
                  <a:lnTo>
                    <a:pt x="192088" y="85726"/>
                  </a:lnTo>
                  <a:lnTo>
                    <a:pt x="192088" y="112713"/>
                  </a:lnTo>
                  <a:lnTo>
                    <a:pt x="200026" y="112713"/>
                  </a:lnTo>
                  <a:lnTo>
                    <a:pt x="200026" y="68263"/>
                  </a:lnTo>
                  <a:lnTo>
                    <a:pt x="192088" y="68263"/>
                  </a:lnTo>
                  <a:lnTo>
                    <a:pt x="179388" y="93663"/>
                  </a:lnTo>
                  <a:lnTo>
                    <a:pt x="163513" y="68263"/>
                  </a:lnTo>
                  <a:close/>
                  <a:moveTo>
                    <a:pt x="221456" y="20638"/>
                  </a:moveTo>
                  <a:cubicBezTo>
                    <a:pt x="270113" y="20638"/>
                    <a:pt x="309563" y="52014"/>
                    <a:pt x="309563" y="89928"/>
                  </a:cubicBezTo>
                  <a:cubicBezTo>
                    <a:pt x="309563" y="129149"/>
                    <a:pt x="270113" y="160525"/>
                    <a:pt x="221456" y="160525"/>
                  </a:cubicBezTo>
                  <a:cubicBezTo>
                    <a:pt x="218826" y="160525"/>
                    <a:pt x="217511" y="160525"/>
                    <a:pt x="216196" y="160525"/>
                  </a:cubicBezTo>
                  <a:cubicBezTo>
                    <a:pt x="189896" y="173599"/>
                    <a:pt x="170170" y="176213"/>
                    <a:pt x="159650" y="176213"/>
                  </a:cubicBezTo>
                  <a:cubicBezTo>
                    <a:pt x="155705" y="176213"/>
                    <a:pt x="154390" y="174906"/>
                    <a:pt x="153075" y="174906"/>
                  </a:cubicBezTo>
                  <a:cubicBezTo>
                    <a:pt x="151760" y="174906"/>
                    <a:pt x="150445" y="173599"/>
                    <a:pt x="150445" y="172291"/>
                  </a:cubicBezTo>
                  <a:cubicBezTo>
                    <a:pt x="149130" y="170984"/>
                    <a:pt x="150445" y="169676"/>
                    <a:pt x="151760" y="168369"/>
                  </a:cubicBezTo>
                  <a:cubicBezTo>
                    <a:pt x="163595" y="157910"/>
                    <a:pt x="166225" y="150066"/>
                    <a:pt x="167540" y="146144"/>
                  </a:cubicBezTo>
                  <a:cubicBezTo>
                    <a:pt x="145185" y="133071"/>
                    <a:pt x="133350" y="112153"/>
                    <a:pt x="133350" y="89928"/>
                  </a:cubicBezTo>
                  <a:cubicBezTo>
                    <a:pt x="133350" y="52014"/>
                    <a:pt x="172800" y="20638"/>
                    <a:pt x="221456" y="20638"/>
                  </a:cubicBezTo>
                  <a:close/>
                  <a:moveTo>
                    <a:pt x="66675" y="19050"/>
                  </a:moveTo>
                  <a:lnTo>
                    <a:pt x="66675" y="30163"/>
                  </a:lnTo>
                  <a:lnTo>
                    <a:pt x="127000" y="30163"/>
                  </a:lnTo>
                  <a:lnTo>
                    <a:pt x="127000" y="19050"/>
                  </a:lnTo>
                  <a:close/>
                  <a:moveTo>
                    <a:pt x="26531" y="0"/>
                  </a:moveTo>
                  <a:cubicBezTo>
                    <a:pt x="26531" y="0"/>
                    <a:pt x="26531" y="0"/>
                    <a:pt x="45102" y="0"/>
                  </a:cubicBezTo>
                  <a:cubicBezTo>
                    <a:pt x="47755" y="0"/>
                    <a:pt x="50408" y="2641"/>
                    <a:pt x="50408" y="5283"/>
                  </a:cubicBezTo>
                  <a:cubicBezTo>
                    <a:pt x="50408" y="5283"/>
                    <a:pt x="50408" y="5283"/>
                    <a:pt x="184389" y="5283"/>
                  </a:cubicBezTo>
                  <a:cubicBezTo>
                    <a:pt x="188369" y="5283"/>
                    <a:pt x="192348" y="9246"/>
                    <a:pt x="193675" y="13208"/>
                  </a:cubicBezTo>
                  <a:cubicBezTo>
                    <a:pt x="176430" y="17171"/>
                    <a:pt x="160511" y="23775"/>
                    <a:pt x="148572" y="33021"/>
                  </a:cubicBezTo>
                  <a:cubicBezTo>
                    <a:pt x="143266" y="36984"/>
                    <a:pt x="139287" y="40946"/>
                    <a:pt x="135307" y="44909"/>
                  </a:cubicBezTo>
                  <a:cubicBezTo>
                    <a:pt x="135307" y="44909"/>
                    <a:pt x="135307" y="44909"/>
                    <a:pt x="30510" y="44909"/>
                  </a:cubicBezTo>
                  <a:cubicBezTo>
                    <a:pt x="30510" y="44909"/>
                    <a:pt x="30510" y="44909"/>
                    <a:pt x="30510" y="283983"/>
                  </a:cubicBezTo>
                  <a:cubicBezTo>
                    <a:pt x="30510" y="283983"/>
                    <a:pt x="30510" y="283983"/>
                    <a:pt x="163164" y="283983"/>
                  </a:cubicBezTo>
                  <a:lnTo>
                    <a:pt x="163164" y="187561"/>
                  </a:lnTo>
                  <a:cubicBezTo>
                    <a:pt x="172450" y="187561"/>
                    <a:pt x="181736" y="184919"/>
                    <a:pt x="193675" y="180957"/>
                  </a:cubicBezTo>
                  <a:cubicBezTo>
                    <a:pt x="193675" y="180957"/>
                    <a:pt x="193675" y="180957"/>
                    <a:pt x="193675" y="328892"/>
                  </a:cubicBezTo>
                  <a:cubicBezTo>
                    <a:pt x="193675" y="334176"/>
                    <a:pt x="189695" y="338138"/>
                    <a:pt x="184389" y="338138"/>
                  </a:cubicBezTo>
                  <a:cubicBezTo>
                    <a:pt x="184389" y="338138"/>
                    <a:pt x="184389" y="338138"/>
                    <a:pt x="9286" y="338138"/>
                  </a:cubicBezTo>
                  <a:cubicBezTo>
                    <a:pt x="3979" y="338138"/>
                    <a:pt x="0" y="334176"/>
                    <a:pt x="0" y="328892"/>
                  </a:cubicBezTo>
                  <a:cubicBezTo>
                    <a:pt x="0" y="328892"/>
                    <a:pt x="0" y="328892"/>
                    <a:pt x="0" y="14529"/>
                  </a:cubicBezTo>
                  <a:cubicBezTo>
                    <a:pt x="0" y="9246"/>
                    <a:pt x="3979" y="5283"/>
                    <a:pt x="9286" y="5283"/>
                  </a:cubicBezTo>
                  <a:cubicBezTo>
                    <a:pt x="9286" y="5283"/>
                    <a:pt x="9286" y="5283"/>
                    <a:pt x="21224" y="5283"/>
                  </a:cubicBezTo>
                  <a:cubicBezTo>
                    <a:pt x="21224" y="2641"/>
                    <a:pt x="23877" y="0"/>
                    <a:pt x="26531" y="0"/>
                  </a:cubicBezTo>
                  <a:close/>
                </a:path>
              </a:pathLst>
            </a:custGeom>
            <a:solidFill>
              <a:schemeClr val="bg1"/>
            </a:solidFill>
            <a:ln>
              <a:noFill/>
            </a:ln>
          </p:spPr>
          <p:txBody>
            <a:bodyPr anchor="ctr"/>
            <a:lstStyle/>
            <a:p>
              <a:pPr algn="ctr"/>
              <a:endParaRPr/>
            </a:p>
          </p:txBody>
        </p:sp>
        <p:sp>
          <p:nvSpPr>
            <p:cNvPr id="16" name="iṡliḓe">
              <a:extLst>
                <a:ext uri="{FF2B5EF4-FFF2-40B4-BE49-F238E27FC236}">
                  <a16:creationId xmlns:a16="http://schemas.microsoft.com/office/drawing/2014/main" id="{7351E417-AC48-4765-84F3-FA35338099FD}"/>
                </a:ext>
              </a:extLst>
            </p:cNvPr>
            <p:cNvSpPr/>
            <p:nvPr/>
          </p:nvSpPr>
          <p:spPr bwMode="auto">
            <a:xfrm>
              <a:off x="4824594" y="2909192"/>
              <a:ext cx="719919" cy="896744"/>
            </a:xfrm>
            <a:custGeom>
              <a:avLst/>
              <a:gdLst>
                <a:gd name="connsiteX0" fmla="*/ 79065 w 271462"/>
                <a:gd name="connsiteY0" fmla="*/ 301625 h 338138"/>
                <a:gd name="connsiteX1" fmla="*/ 69850 w 271462"/>
                <a:gd name="connsiteY1" fmla="*/ 312632 h 338138"/>
                <a:gd name="connsiteX2" fmla="*/ 79065 w 271462"/>
                <a:gd name="connsiteY2" fmla="*/ 322263 h 338138"/>
                <a:gd name="connsiteX3" fmla="*/ 114610 w 271462"/>
                <a:gd name="connsiteY3" fmla="*/ 322263 h 338138"/>
                <a:gd name="connsiteX4" fmla="*/ 123825 w 271462"/>
                <a:gd name="connsiteY4" fmla="*/ 312632 h 338138"/>
                <a:gd name="connsiteX5" fmla="*/ 114610 w 271462"/>
                <a:gd name="connsiteY5" fmla="*/ 301625 h 338138"/>
                <a:gd name="connsiteX6" fmla="*/ 79065 w 271462"/>
                <a:gd name="connsiteY6" fmla="*/ 301625 h 338138"/>
                <a:gd name="connsiteX7" fmla="*/ 166687 w 271462"/>
                <a:gd name="connsiteY7" fmla="*/ 152400 h 338138"/>
                <a:gd name="connsiteX8" fmla="*/ 166687 w 271462"/>
                <a:gd name="connsiteY8" fmla="*/ 166688 h 338138"/>
                <a:gd name="connsiteX9" fmla="*/ 171450 w 271462"/>
                <a:gd name="connsiteY9" fmla="*/ 166688 h 338138"/>
                <a:gd name="connsiteX10" fmla="*/ 171450 w 271462"/>
                <a:gd name="connsiteY10" fmla="*/ 193676 h 338138"/>
                <a:gd name="connsiteX11" fmla="*/ 166687 w 271462"/>
                <a:gd name="connsiteY11" fmla="*/ 193676 h 338138"/>
                <a:gd name="connsiteX12" fmla="*/ 166687 w 271462"/>
                <a:gd name="connsiteY12" fmla="*/ 207963 h 338138"/>
                <a:gd name="connsiteX13" fmla="*/ 193675 w 271462"/>
                <a:gd name="connsiteY13" fmla="*/ 207963 h 338138"/>
                <a:gd name="connsiteX14" fmla="*/ 193675 w 271462"/>
                <a:gd name="connsiteY14" fmla="*/ 193676 h 338138"/>
                <a:gd name="connsiteX15" fmla="*/ 190500 w 271462"/>
                <a:gd name="connsiteY15" fmla="*/ 193676 h 338138"/>
                <a:gd name="connsiteX16" fmla="*/ 190500 w 271462"/>
                <a:gd name="connsiteY16" fmla="*/ 152400 h 338138"/>
                <a:gd name="connsiteX17" fmla="*/ 179388 w 271462"/>
                <a:gd name="connsiteY17" fmla="*/ 125413 h 338138"/>
                <a:gd name="connsiteX18" fmla="*/ 168275 w 271462"/>
                <a:gd name="connsiteY18" fmla="*/ 135732 h 338138"/>
                <a:gd name="connsiteX19" fmla="*/ 179388 w 271462"/>
                <a:gd name="connsiteY19" fmla="*/ 146051 h 338138"/>
                <a:gd name="connsiteX20" fmla="*/ 190501 w 271462"/>
                <a:gd name="connsiteY20" fmla="*/ 135732 h 338138"/>
                <a:gd name="connsiteX21" fmla="*/ 179388 w 271462"/>
                <a:gd name="connsiteY21" fmla="*/ 125413 h 338138"/>
                <a:gd name="connsiteX22" fmla="*/ 180975 w 271462"/>
                <a:gd name="connsiteY22" fmla="*/ 88900 h 338138"/>
                <a:gd name="connsiteX23" fmla="*/ 271462 w 271462"/>
                <a:gd name="connsiteY23" fmla="*/ 169069 h 338138"/>
                <a:gd name="connsiteX24" fmla="*/ 180975 w 271462"/>
                <a:gd name="connsiteY24" fmla="*/ 249238 h 338138"/>
                <a:gd name="connsiteX25" fmla="*/ 131141 w 271462"/>
                <a:gd name="connsiteY25" fmla="*/ 236096 h 338138"/>
                <a:gd name="connsiteX26" fmla="*/ 97044 w 271462"/>
                <a:gd name="connsiteY26" fmla="*/ 242667 h 338138"/>
                <a:gd name="connsiteX27" fmla="*/ 95732 w 271462"/>
                <a:gd name="connsiteY27" fmla="*/ 237410 h 338138"/>
                <a:gd name="connsiteX28" fmla="*/ 110158 w 271462"/>
                <a:gd name="connsiteY28" fmla="*/ 219011 h 338138"/>
                <a:gd name="connsiteX29" fmla="*/ 90487 w 271462"/>
                <a:gd name="connsiteY29" fmla="*/ 169069 h 338138"/>
                <a:gd name="connsiteX30" fmla="*/ 180975 w 271462"/>
                <a:gd name="connsiteY30" fmla="*/ 88900 h 338138"/>
                <a:gd name="connsiteX31" fmla="*/ 37042 w 271462"/>
                <a:gd name="connsiteY31" fmla="*/ 0 h 338138"/>
                <a:gd name="connsiteX32" fmla="*/ 162719 w 271462"/>
                <a:gd name="connsiteY32" fmla="*/ 0 h 338138"/>
                <a:gd name="connsiteX33" fmla="*/ 198438 w 271462"/>
                <a:gd name="connsiteY33" fmla="*/ 38304 h 338138"/>
                <a:gd name="connsiteX34" fmla="*/ 198438 w 271462"/>
                <a:gd name="connsiteY34" fmla="*/ 67363 h 338138"/>
                <a:gd name="connsiteX35" fmla="*/ 181240 w 271462"/>
                <a:gd name="connsiteY35" fmla="*/ 66042 h 338138"/>
                <a:gd name="connsiteX36" fmla="*/ 165365 w 271462"/>
                <a:gd name="connsiteY36" fmla="*/ 67363 h 338138"/>
                <a:gd name="connsiteX37" fmla="*/ 165365 w 271462"/>
                <a:gd name="connsiteY37" fmla="*/ 51513 h 338138"/>
                <a:gd name="connsiteX38" fmla="*/ 34396 w 271462"/>
                <a:gd name="connsiteY38" fmla="*/ 51513 h 338138"/>
                <a:gd name="connsiteX39" fmla="*/ 33073 w 271462"/>
                <a:gd name="connsiteY39" fmla="*/ 51513 h 338138"/>
                <a:gd name="connsiteX40" fmla="*/ 33073 w 271462"/>
                <a:gd name="connsiteY40" fmla="*/ 286625 h 338138"/>
                <a:gd name="connsiteX41" fmla="*/ 34396 w 271462"/>
                <a:gd name="connsiteY41" fmla="*/ 286625 h 338138"/>
                <a:gd name="connsiteX42" fmla="*/ 165365 w 271462"/>
                <a:gd name="connsiteY42" fmla="*/ 286625 h 338138"/>
                <a:gd name="connsiteX43" fmla="*/ 165365 w 271462"/>
                <a:gd name="connsiteY43" fmla="*/ 270775 h 338138"/>
                <a:gd name="connsiteX44" fmla="*/ 181240 w 271462"/>
                <a:gd name="connsiteY44" fmla="*/ 272096 h 338138"/>
                <a:gd name="connsiteX45" fmla="*/ 198438 w 271462"/>
                <a:gd name="connsiteY45" fmla="*/ 270775 h 338138"/>
                <a:gd name="connsiteX46" fmla="*/ 198438 w 271462"/>
                <a:gd name="connsiteY46" fmla="*/ 299834 h 338138"/>
                <a:gd name="connsiteX47" fmla="*/ 162719 w 271462"/>
                <a:gd name="connsiteY47" fmla="*/ 338138 h 338138"/>
                <a:gd name="connsiteX48" fmla="*/ 37042 w 271462"/>
                <a:gd name="connsiteY48" fmla="*/ 338138 h 338138"/>
                <a:gd name="connsiteX49" fmla="*/ 0 w 271462"/>
                <a:gd name="connsiteY49" fmla="*/ 299834 h 338138"/>
                <a:gd name="connsiteX50" fmla="*/ 0 w 271462"/>
                <a:gd name="connsiteY50" fmla="*/ 38304 h 338138"/>
                <a:gd name="connsiteX51" fmla="*/ 37042 w 271462"/>
                <a:gd name="connsiteY51"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71462" h="338138">
                  <a:moveTo>
                    <a:pt x="79065" y="301625"/>
                  </a:moveTo>
                  <a:cubicBezTo>
                    <a:pt x="73799" y="301625"/>
                    <a:pt x="69850" y="305753"/>
                    <a:pt x="69850" y="312632"/>
                  </a:cubicBezTo>
                  <a:cubicBezTo>
                    <a:pt x="69850" y="318136"/>
                    <a:pt x="73799" y="322263"/>
                    <a:pt x="79065" y="322263"/>
                  </a:cubicBezTo>
                  <a:cubicBezTo>
                    <a:pt x="79065" y="322263"/>
                    <a:pt x="79065" y="322263"/>
                    <a:pt x="114610" y="322263"/>
                  </a:cubicBezTo>
                  <a:cubicBezTo>
                    <a:pt x="119875" y="322263"/>
                    <a:pt x="123825" y="318136"/>
                    <a:pt x="123825" y="312632"/>
                  </a:cubicBezTo>
                  <a:cubicBezTo>
                    <a:pt x="123825" y="305753"/>
                    <a:pt x="119875" y="301625"/>
                    <a:pt x="114610" y="301625"/>
                  </a:cubicBezTo>
                  <a:cubicBezTo>
                    <a:pt x="114610" y="301625"/>
                    <a:pt x="114610" y="301625"/>
                    <a:pt x="79065" y="301625"/>
                  </a:cubicBezTo>
                  <a:close/>
                  <a:moveTo>
                    <a:pt x="166687" y="152400"/>
                  </a:moveTo>
                  <a:lnTo>
                    <a:pt x="166687" y="166688"/>
                  </a:lnTo>
                  <a:lnTo>
                    <a:pt x="171450" y="166688"/>
                  </a:lnTo>
                  <a:lnTo>
                    <a:pt x="171450" y="193676"/>
                  </a:lnTo>
                  <a:lnTo>
                    <a:pt x="166687" y="193676"/>
                  </a:lnTo>
                  <a:lnTo>
                    <a:pt x="166687" y="207963"/>
                  </a:lnTo>
                  <a:lnTo>
                    <a:pt x="193675" y="207963"/>
                  </a:lnTo>
                  <a:lnTo>
                    <a:pt x="193675" y="193676"/>
                  </a:lnTo>
                  <a:lnTo>
                    <a:pt x="190500" y="193676"/>
                  </a:lnTo>
                  <a:lnTo>
                    <a:pt x="190500" y="152400"/>
                  </a:lnTo>
                  <a:close/>
                  <a:moveTo>
                    <a:pt x="179388" y="125413"/>
                  </a:moveTo>
                  <a:cubicBezTo>
                    <a:pt x="173250" y="125413"/>
                    <a:pt x="168275" y="130033"/>
                    <a:pt x="168275" y="135732"/>
                  </a:cubicBezTo>
                  <a:cubicBezTo>
                    <a:pt x="168275" y="141431"/>
                    <a:pt x="173250" y="146051"/>
                    <a:pt x="179388" y="146051"/>
                  </a:cubicBezTo>
                  <a:cubicBezTo>
                    <a:pt x="185526" y="146051"/>
                    <a:pt x="190501" y="141431"/>
                    <a:pt x="190501" y="135732"/>
                  </a:cubicBezTo>
                  <a:cubicBezTo>
                    <a:pt x="190501" y="130033"/>
                    <a:pt x="185526" y="125413"/>
                    <a:pt x="179388" y="125413"/>
                  </a:cubicBezTo>
                  <a:close/>
                  <a:moveTo>
                    <a:pt x="180975" y="88900"/>
                  </a:moveTo>
                  <a:cubicBezTo>
                    <a:pt x="230808" y="88900"/>
                    <a:pt x="271462" y="124384"/>
                    <a:pt x="271462" y="169069"/>
                  </a:cubicBezTo>
                  <a:cubicBezTo>
                    <a:pt x="271462" y="212439"/>
                    <a:pt x="230808" y="249238"/>
                    <a:pt x="180975" y="249238"/>
                  </a:cubicBezTo>
                  <a:cubicBezTo>
                    <a:pt x="162614" y="249238"/>
                    <a:pt x="145566" y="243981"/>
                    <a:pt x="131141" y="236096"/>
                  </a:cubicBezTo>
                  <a:cubicBezTo>
                    <a:pt x="119338" y="243981"/>
                    <a:pt x="104912" y="242667"/>
                    <a:pt x="97044" y="242667"/>
                  </a:cubicBezTo>
                  <a:cubicBezTo>
                    <a:pt x="94421" y="241353"/>
                    <a:pt x="94421" y="238724"/>
                    <a:pt x="95732" y="237410"/>
                  </a:cubicBezTo>
                  <a:cubicBezTo>
                    <a:pt x="103601" y="232153"/>
                    <a:pt x="107535" y="225582"/>
                    <a:pt x="110158" y="219011"/>
                  </a:cubicBezTo>
                  <a:cubicBezTo>
                    <a:pt x="97044" y="205868"/>
                    <a:pt x="90487" y="187469"/>
                    <a:pt x="90487" y="169069"/>
                  </a:cubicBezTo>
                  <a:cubicBezTo>
                    <a:pt x="90487" y="124384"/>
                    <a:pt x="131141" y="88900"/>
                    <a:pt x="180975" y="88900"/>
                  </a:cubicBezTo>
                  <a:close/>
                  <a:moveTo>
                    <a:pt x="37042" y="0"/>
                  </a:moveTo>
                  <a:cubicBezTo>
                    <a:pt x="37042" y="0"/>
                    <a:pt x="37042" y="0"/>
                    <a:pt x="162719" y="0"/>
                  </a:cubicBezTo>
                  <a:cubicBezTo>
                    <a:pt x="182563" y="0"/>
                    <a:pt x="198438" y="17171"/>
                    <a:pt x="198438" y="38304"/>
                  </a:cubicBezTo>
                  <a:cubicBezTo>
                    <a:pt x="198438" y="38304"/>
                    <a:pt x="198438" y="38304"/>
                    <a:pt x="198438" y="67363"/>
                  </a:cubicBezTo>
                  <a:cubicBezTo>
                    <a:pt x="193147" y="67363"/>
                    <a:pt x="186532" y="66042"/>
                    <a:pt x="181240" y="66042"/>
                  </a:cubicBezTo>
                  <a:cubicBezTo>
                    <a:pt x="175949" y="66042"/>
                    <a:pt x="170657" y="67363"/>
                    <a:pt x="165365" y="67363"/>
                  </a:cubicBezTo>
                  <a:cubicBezTo>
                    <a:pt x="165365" y="67363"/>
                    <a:pt x="165365" y="67363"/>
                    <a:pt x="165365" y="51513"/>
                  </a:cubicBezTo>
                  <a:cubicBezTo>
                    <a:pt x="165365" y="51513"/>
                    <a:pt x="165365" y="51513"/>
                    <a:pt x="34396" y="51513"/>
                  </a:cubicBezTo>
                  <a:cubicBezTo>
                    <a:pt x="34396" y="51513"/>
                    <a:pt x="33073" y="51513"/>
                    <a:pt x="33073" y="51513"/>
                  </a:cubicBezTo>
                  <a:cubicBezTo>
                    <a:pt x="33073" y="51513"/>
                    <a:pt x="33073" y="51513"/>
                    <a:pt x="33073" y="286625"/>
                  </a:cubicBezTo>
                  <a:cubicBezTo>
                    <a:pt x="33073" y="286625"/>
                    <a:pt x="34396" y="286625"/>
                    <a:pt x="34396" y="286625"/>
                  </a:cubicBezTo>
                  <a:cubicBezTo>
                    <a:pt x="34396" y="286625"/>
                    <a:pt x="34396" y="286625"/>
                    <a:pt x="165365" y="286625"/>
                  </a:cubicBezTo>
                  <a:cubicBezTo>
                    <a:pt x="165365" y="286625"/>
                    <a:pt x="165365" y="286625"/>
                    <a:pt x="165365" y="270775"/>
                  </a:cubicBezTo>
                  <a:cubicBezTo>
                    <a:pt x="170657" y="270775"/>
                    <a:pt x="175949" y="272096"/>
                    <a:pt x="181240" y="272096"/>
                  </a:cubicBezTo>
                  <a:cubicBezTo>
                    <a:pt x="186532" y="272096"/>
                    <a:pt x="193147" y="270775"/>
                    <a:pt x="198438" y="270775"/>
                  </a:cubicBezTo>
                  <a:cubicBezTo>
                    <a:pt x="198438" y="270775"/>
                    <a:pt x="198438" y="270775"/>
                    <a:pt x="198438" y="299834"/>
                  </a:cubicBezTo>
                  <a:cubicBezTo>
                    <a:pt x="198438" y="320967"/>
                    <a:pt x="182563" y="338138"/>
                    <a:pt x="162719" y="338138"/>
                  </a:cubicBezTo>
                  <a:cubicBezTo>
                    <a:pt x="162719" y="338138"/>
                    <a:pt x="162719" y="338138"/>
                    <a:pt x="37042" y="338138"/>
                  </a:cubicBezTo>
                  <a:cubicBezTo>
                    <a:pt x="17198" y="338138"/>
                    <a:pt x="0" y="320967"/>
                    <a:pt x="0" y="299834"/>
                  </a:cubicBezTo>
                  <a:cubicBezTo>
                    <a:pt x="0" y="299834"/>
                    <a:pt x="0" y="299834"/>
                    <a:pt x="0" y="38304"/>
                  </a:cubicBezTo>
                  <a:cubicBezTo>
                    <a:pt x="0" y="17171"/>
                    <a:pt x="17198" y="0"/>
                    <a:pt x="37042" y="0"/>
                  </a:cubicBezTo>
                  <a:close/>
                </a:path>
              </a:pathLst>
            </a:custGeom>
            <a:solidFill>
              <a:schemeClr val="bg1"/>
            </a:solidFill>
            <a:ln>
              <a:noFill/>
            </a:ln>
          </p:spPr>
          <p:txBody>
            <a:bodyPr anchor="ctr"/>
            <a:lstStyle/>
            <a:p>
              <a:pPr algn="ctr"/>
              <a:endParaRPr/>
            </a:p>
          </p:txBody>
        </p:sp>
      </p:grpSp>
      <p:sp>
        <p:nvSpPr>
          <p:cNvPr id="17" name="文本框 16">
            <a:extLst>
              <a:ext uri="{FF2B5EF4-FFF2-40B4-BE49-F238E27FC236}">
                <a16:creationId xmlns:a16="http://schemas.microsoft.com/office/drawing/2014/main" id="{C3BFBD7F-7037-4D54-A4D6-17ADF6201527}"/>
              </a:ext>
            </a:extLst>
          </p:cNvPr>
          <p:cNvSpPr txBox="1"/>
          <p:nvPr/>
        </p:nvSpPr>
        <p:spPr>
          <a:xfrm>
            <a:off x="1186853" y="1846190"/>
            <a:ext cx="9524731" cy="874407"/>
          </a:xfrm>
          <a:prstGeom prst="rect">
            <a:avLst/>
          </a:prstGeom>
          <a:noFill/>
        </p:spPr>
        <p:txBody>
          <a:bodyPr wrap="square" rtlCol="0">
            <a:spAutoFit/>
          </a:bodyPr>
          <a:lstStyle/>
          <a:p>
            <a:pPr algn="just">
              <a:lnSpc>
                <a:spcPct val="150000"/>
              </a:lnSpc>
            </a:pP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endParaRPr>
          </a:p>
        </p:txBody>
      </p:sp>
      <p:sp>
        <p:nvSpPr>
          <p:cNvPr id="18" name="矩形 17">
            <a:extLst>
              <a:ext uri="{FF2B5EF4-FFF2-40B4-BE49-F238E27FC236}">
                <a16:creationId xmlns:a16="http://schemas.microsoft.com/office/drawing/2014/main" id="{3C8F158A-DF6B-4FB1-BD90-DEF7ABBFBA03}"/>
              </a:ext>
            </a:extLst>
          </p:cNvPr>
          <p:cNvSpPr/>
          <p:nvPr/>
        </p:nvSpPr>
        <p:spPr>
          <a:xfrm>
            <a:off x="4779667" y="1298164"/>
            <a:ext cx="2339102" cy="52322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2800" b="1" i="0" u="none" strike="noStrike" kern="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mn-cs"/>
              </a:rPr>
              <a:t>单击添加文本</a:t>
            </a:r>
          </a:p>
        </p:txBody>
      </p:sp>
      <p:sp>
        <p:nvSpPr>
          <p:cNvPr id="19" name="文本框 18">
            <a:extLst>
              <a:ext uri="{FF2B5EF4-FFF2-40B4-BE49-F238E27FC236}">
                <a16:creationId xmlns:a16="http://schemas.microsoft.com/office/drawing/2014/main" id="{AB101302-8AB4-4C7D-B5F0-F304C06A8934}"/>
              </a:ext>
            </a:extLst>
          </p:cNvPr>
          <p:cNvSpPr txBox="1"/>
          <p:nvPr/>
        </p:nvSpPr>
        <p:spPr>
          <a:xfrm>
            <a:off x="594360" y="4471368"/>
            <a:ext cx="3317029" cy="1289905"/>
          </a:xfrm>
          <a:prstGeom prst="rect">
            <a:avLst/>
          </a:prstGeom>
          <a:noFill/>
        </p:spPr>
        <p:txBody>
          <a:bodyPr wrap="square" rtlCol="0">
            <a:spAutoFit/>
          </a:bodyPr>
          <a:lstStyle/>
          <a:p>
            <a:pPr algn="r">
              <a:lnSpc>
                <a:spcPct val="150000"/>
              </a:lnSpc>
            </a:pP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a:t>
            </a:r>
            <a:endPar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endParaRPr>
          </a:p>
        </p:txBody>
      </p:sp>
      <p:sp>
        <p:nvSpPr>
          <p:cNvPr id="20" name="矩形 19">
            <a:extLst>
              <a:ext uri="{FF2B5EF4-FFF2-40B4-BE49-F238E27FC236}">
                <a16:creationId xmlns:a16="http://schemas.microsoft.com/office/drawing/2014/main" id="{E509A228-016E-483F-A3B1-A7D12DE21482}"/>
              </a:ext>
            </a:extLst>
          </p:cNvPr>
          <p:cNvSpPr/>
          <p:nvPr/>
        </p:nvSpPr>
        <p:spPr>
          <a:xfrm>
            <a:off x="1572287" y="3923342"/>
            <a:ext cx="2339102" cy="523220"/>
          </a:xfrm>
          <a:prstGeom prst="rect">
            <a:avLst/>
          </a:prstGeom>
        </p:spPr>
        <p:txBody>
          <a:bodyPr wrap="squar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2800" b="1" i="0" u="none" strike="noStrike" kern="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mn-cs"/>
              </a:rPr>
              <a:t>单击添加文本</a:t>
            </a:r>
          </a:p>
        </p:txBody>
      </p:sp>
      <p:sp>
        <p:nvSpPr>
          <p:cNvPr id="21" name="文本框 20">
            <a:extLst>
              <a:ext uri="{FF2B5EF4-FFF2-40B4-BE49-F238E27FC236}">
                <a16:creationId xmlns:a16="http://schemas.microsoft.com/office/drawing/2014/main" id="{56EADEBC-5171-4827-8AB0-1BAC2CFDE3EE}"/>
              </a:ext>
            </a:extLst>
          </p:cNvPr>
          <p:cNvSpPr txBox="1"/>
          <p:nvPr/>
        </p:nvSpPr>
        <p:spPr>
          <a:xfrm>
            <a:off x="8102661" y="4423820"/>
            <a:ext cx="3317029" cy="1289905"/>
          </a:xfrm>
          <a:prstGeom prst="rect">
            <a:avLst/>
          </a:prstGeom>
          <a:noFill/>
        </p:spPr>
        <p:txBody>
          <a:bodyPr wrap="square" rtlCol="0">
            <a:spAutoFit/>
          </a:bodyPr>
          <a:lstStyle/>
          <a:p>
            <a:pPr>
              <a:lnSpc>
                <a:spcPct val="150000"/>
              </a:lnSpc>
            </a:pP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a:t>
            </a:r>
            <a:endPar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endParaRPr>
          </a:p>
        </p:txBody>
      </p:sp>
      <p:sp>
        <p:nvSpPr>
          <p:cNvPr id="22" name="矩形 21">
            <a:extLst>
              <a:ext uri="{FF2B5EF4-FFF2-40B4-BE49-F238E27FC236}">
                <a16:creationId xmlns:a16="http://schemas.microsoft.com/office/drawing/2014/main" id="{23300349-8D01-4119-BA22-768761D06D60}"/>
              </a:ext>
            </a:extLst>
          </p:cNvPr>
          <p:cNvSpPr/>
          <p:nvPr/>
        </p:nvSpPr>
        <p:spPr>
          <a:xfrm>
            <a:off x="8102661" y="3875794"/>
            <a:ext cx="2339102" cy="523220"/>
          </a:xfrm>
          <a:prstGeom prst="rect">
            <a:avLst/>
          </a:prstGeom>
        </p:spPr>
        <p:txBody>
          <a:bodyPr wrap="square">
            <a:spAutoFit/>
          </a:bodyPr>
          <a:lstStyle/>
          <a:p>
            <a:pPr marL="0" marR="0" lvl="0" indent="0" defTabSz="914400" rtl="0" eaLnBrk="1" fontAlgn="auto" latinLnBrk="0" hangingPunct="1">
              <a:lnSpc>
                <a:spcPct val="100000"/>
              </a:lnSpc>
              <a:spcBef>
                <a:spcPct val="20000"/>
              </a:spcBef>
              <a:spcAft>
                <a:spcPts val="0"/>
              </a:spcAft>
              <a:buClrTx/>
              <a:buSzTx/>
              <a:buFontTx/>
              <a:buNone/>
              <a:tabLst/>
              <a:defRPr/>
            </a:pPr>
            <a:r>
              <a:rPr kumimoji="0" lang="zh-CN" altLang="en-US" sz="2800" b="1" i="0" u="none" strike="noStrike" kern="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mn-cs"/>
              </a:rPr>
              <a:t>单击添加文本</a:t>
            </a:r>
          </a:p>
        </p:txBody>
      </p:sp>
      <p:sp>
        <p:nvSpPr>
          <p:cNvPr id="23" name="矩形 22">
            <a:extLst>
              <a:ext uri="{FF2B5EF4-FFF2-40B4-BE49-F238E27FC236}">
                <a16:creationId xmlns:a16="http://schemas.microsoft.com/office/drawing/2014/main" id="{B6C6DA43-A364-4845-A897-2606EA40FA74}"/>
              </a:ext>
            </a:extLst>
          </p:cNvPr>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单击添加文本</a:t>
            </a:r>
          </a:p>
        </p:txBody>
      </p:sp>
    </p:spTree>
    <p:extLst>
      <p:ext uri="{BB962C8B-B14F-4D97-AF65-F5344CB8AC3E}">
        <p14:creationId xmlns:p14="http://schemas.microsoft.com/office/powerpoint/2010/main" val="1976495695"/>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a:extLst>
              <a:ext uri="{FF2B5EF4-FFF2-40B4-BE49-F238E27FC236}">
                <a16:creationId xmlns:a16="http://schemas.microsoft.com/office/drawing/2014/main" id="{CF54361C-1958-4FFD-A55E-5069CD6B564D}"/>
              </a:ext>
            </a:extLst>
          </p:cNvPr>
          <p:cNvGrpSpPr/>
          <p:nvPr/>
        </p:nvGrpSpPr>
        <p:grpSpPr>
          <a:xfrm>
            <a:off x="3914500" y="3010768"/>
            <a:ext cx="428011" cy="322501"/>
            <a:chOff x="3165459" y="3077262"/>
            <a:chExt cx="428011" cy="322501"/>
          </a:xfrm>
          <a:solidFill>
            <a:srgbClr val="005EA4"/>
          </a:solidFill>
        </p:grpSpPr>
        <p:sp>
          <p:nvSpPr>
            <p:cNvPr id="62" name="Freeform 25">
              <a:extLst>
                <a:ext uri="{FF2B5EF4-FFF2-40B4-BE49-F238E27FC236}">
                  <a16:creationId xmlns:a16="http://schemas.microsoft.com/office/drawing/2014/main" id="{658254A9-45E0-4389-A19C-E0F1437415B7}"/>
                </a:ext>
              </a:extLst>
            </p:cNvPr>
            <p:cNvSpPr>
              <a:spLocks/>
            </p:cNvSpPr>
            <p:nvPr/>
          </p:nvSpPr>
          <p:spPr bwMode="auto">
            <a:xfrm>
              <a:off x="3390414" y="3077262"/>
              <a:ext cx="203056" cy="322501"/>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3" y="78"/>
                  </a:cubicBezTo>
                  <a:cubicBezTo>
                    <a:pt x="0" y="76"/>
                    <a:pt x="0" y="71"/>
                    <a:pt x="3" y="68"/>
                  </a:cubicBezTo>
                  <a:cubicBezTo>
                    <a:pt x="30" y="41"/>
                    <a:pt x="30" y="41"/>
                    <a:pt x="30" y="41"/>
                  </a:cubicBezTo>
                  <a:cubicBezTo>
                    <a:pt x="3" y="14"/>
                    <a:pt x="3" y="14"/>
                    <a:pt x="3" y="14"/>
                  </a:cubicBezTo>
                  <a:cubicBezTo>
                    <a:pt x="0" y="11"/>
                    <a:pt x="0" y="6"/>
                    <a:pt x="3"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63" name="Freeform 26">
              <a:extLst>
                <a:ext uri="{FF2B5EF4-FFF2-40B4-BE49-F238E27FC236}">
                  <a16:creationId xmlns:a16="http://schemas.microsoft.com/office/drawing/2014/main" id="{33191FD2-8B71-4CBB-A928-B063D9043202}"/>
                </a:ext>
              </a:extLst>
            </p:cNvPr>
            <p:cNvSpPr>
              <a:spLocks/>
            </p:cNvSpPr>
            <p:nvPr/>
          </p:nvSpPr>
          <p:spPr bwMode="auto">
            <a:xfrm>
              <a:off x="3165459" y="3077262"/>
              <a:ext cx="201066" cy="322501"/>
            </a:xfrm>
            <a:custGeom>
              <a:avLst/>
              <a:gdLst>
                <a:gd name="T0" fmla="*/ 8 w 51"/>
                <a:gd name="T1" fmla="*/ 81 h 81"/>
                <a:gd name="T2" fmla="*/ 2 w 51"/>
                <a:gd name="T3" fmla="*/ 78 h 81"/>
                <a:gd name="T4" fmla="*/ 2 w 51"/>
                <a:gd name="T5" fmla="*/ 68 h 81"/>
                <a:gd name="T6" fmla="*/ 30 w 51"/>
                <a:gd name="T7" fmla="*/ 41 h 81"/>
                <a:gd name="T8" fmla="*/ 2 w 51"/>
                <a:gd name="T9" fmla="*/ 14 h 81"/>
                <a:gd name="T10" fmla="*/ 2 w 51"/>
                <a:gd name="T11" fmla="*/ 3 h 81"/>
                <a:gd name="T12" fmla="*/ 13 w 51"/>
                <a:gd name="T13" fmla="*/ 3 h 81"/>
                <a:gd name="T14" fmla="*/ 51 w 51"/>
                <a:gd name="T15" fmla="*/ 41 h 81"/>
                <a:gd name="T16" fmla="*/ 13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4" y="80"/>
                    <a:pt x="2" y="78"/>
                  </a:cubicBezTo>
                  <a:cubicBezTo>
                    <a:pt x="0" y="76"/>
                    <a:pt x="0" y="71"/>
                    <a:pt x="2" y="68"/>
                  </a:cubicBezTo>
                  <a:cubicBezTo>
                    <a:pt x="30" y="41"/>
                    <a:pt x="30" y="41"/>
                    <a:pt x="30" y="41"/>
                  </a:cubicBezTo>
                  <a:cubicBezTo>
                    <a:pt x="2" y="14"/>
                    <a:pt x="2" y="14"/>
                    <a:pt x="2" y="14"/>
                  </a:cubicBezTo>
                  <a:cubicBezTo>
                    <a:pt x="0" y="11"/>
                    <a:pt x="0" y="6"/>
                    <a:pt x="2" y="3"/>
                  </a:cubicBezTo>
                  <a:cubicBezTo>
                    <a:pt x="5" y="0"/>
                    <a:pt x="10" y="0"/>
                    <a:pt x="13" y="3"/>
                  </a:cubicBezTo>
                  <a:cubicBezTo>
                    <a:pt x="51" y="41"/>
                    <a:pt x="51" y="41"/>
                    <a:pt x="51" y="41"/>
                  </a:cubicBezTo>
                  <a:cubicBezTo>
                    <a:pt x="13" y="78"/>
                    <a:pt x="13" y="78"/>
                    <a:pt x="13" y="78"/>
                  </a:cubicBezTo>
                  <a:cubicBezTo>
                    <a:pt x="12" y="80"/>
                    <a:pt x="10" y="81"/>
                    <a:pt x="8" y="8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grpSp>
      <p:grpSp>
        <p:nvGrpSpPr>
          <p:cNvPr id="35" name="组合 34">
            <a:extLst>
              <a:ext uri="{FF2B5EF4-FFF2-40B4-BE49-F238E27FC236}">
                <a16:creationId xmlns:a16="http://schemas.microsoft.com/office/drawing/2014/main" id="{679EEC24-53FB-496A-96D0-A364E4F7DE9E}"/>
              </a:ext>
            </a:extLst>
          </p:cNvPr>
          <p:cNvGrpSpPr/>
          <p:nvPr/>
        </p:nvGrpSpPr>
        <p:grpSpPr>
          <a:xfrm>
            <a:off x="7137392" y="3010768"/>
            <a:ext cx="430001" cy="322501"/>
            <a:chOff x="5880005" y="3077262"/>
            <a:chExt cx="430001" cy="322501"/>
          </a:xfrm>
          <a:solidFill>
            <a:srgbClr val="039ACF"/>
          </a:solidFill>
        </p:grpSpPr>
        <p:sp>
          <p:nvSpPr>
            <p:cNvPr id="60" name="Freeform 29">
              <a:extLst>
                <a:ext uri="{FF2B5EF4-FFF2-40B4-BE49-F238E27FC236}">
                  <a16:creationId xmlns:a16="http://schemas.microsoft.com/office/drawing/2014/main" id="{99B8F58E-47AF-4C5F-A3B2-68668A5A173C}"/>
                </a:ext>
              </a:extLst>
            </p:cNvPr>
            <p:cNvSpPr>
              <a:spLocks/>
            </p:cNvSpPr>
            <p:nvPr/>
          </p:nvSpPr>
          <p:spPr bwMode="auto">
            <a:xfrm>
              <a:off x="6106950" y="3077262"/>
              <a:ext cx="203056" cy="322501"/>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4 w 51"/>
                <a:gd name="T13" fmla="*/ 3 h 81"/>
                <a:gd name="T14" fmla="*/ 51 w 51"/>
                <a:gd name="T15" fmla="*/ 41 h 81"/>
                <a:gd name="T16" fmla="*/ 14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7" y="81"/>
                    <a:pt x="5" y="80"/>
                    <a:pt x="3" y="78"/>
                  </a:cubicBezTo>
                  <a:cubicBezTo>
                    <a:pt x="0" y="76"/>
                    <a:pt x="0" y="71"/>
                    <a:pt x="3" y="68"/>
                  </a:cubicBezTo>
                  <a:cubicBezTo>
                    <a:pt x="30" y="41"/>
                    <a:pt x="30" y="41"/>
                    <a:pt x="30" y="41"/>
                  </a:cubicBezTo>
                  <a:cubicBezTo>
                    <a:pt x="3" y="14"/>
                    <a:pt x="3" y="14"/>
                    <a:pt x="3" y="14"/>
                  </a:cubicBezTo>
                  <a:cubicBezTo>
                    <a:pt x="0" y="11"/>
                    <a:pt x="0" y="6"/>
                    <a:pt x="3" y="3"/>
                  </a:cubicBezTo>
                  <a:cubicBezTo>
                    <a:pt x="6" y="0"/>
                    <a:pt x="11" y="0"/>
                    <a:pt x="14" y="3"/>
                  </a:cubicBezTo>
                  <a:cubicBezTo>
                    <a:pt x="51" y="41"/>
                    <a:pt x="51" y="41"/>
                    <a:pt x="51" y="41"/>
                  </a:cubicBezTo>
                  <a:cubicBezTo>
                    <a:pt x="14" y="78"/>
                    <a:pt x="14" y="78"/>
                    <a:pt x="14" y="78"/>
                  </a:cubicBezTo>
                  <a:cubicBezTo>
                    <a:pt x="12" y="80"/>
                    <a:pt x="10" y="81"/>
                    <a:pt x="8"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61" name="Freeform 30">
              <a:extLst>
                <a:ext uri="{FF2B5EF4-FFF2-40B4-BE49-F238E27FC236}">
                  <a16:creationId xmlns:a16="http://schemas.microsoft.com/office/drawing/2014/main" id="{D6ADA28C-D3D8-4AA8-A209-9FCF6A8DD224}"/>
                </a:ext>
              </a:extLst>
            </p:cNvPr>
            <p:cNvSpPr>
              <a:spLocks/>
            </p:cNvSpPr>
            <p:nvPr/>
          </p:nvSpPr>
          <p:spPr bwMode="auto">
            <a:xfrm>
              <a:off x="5880005" y="3077262"/>
              <a:ext cx="203056" cy="322501"/>
            </a:xfrm>
            <a:custGeom>
              <a:avLst/>
              <a:gdLst>
                <a:gd name="T0" fmla="*/ 8 w 51"/>
                <a:gd name="T1" fmla="*/ 81 h 81"/>
                <a:gd name="T2" fmla="*/ 3 w 51"/>
                <a:gd name="T3" fmla="*/ 78 h 81"/>
                <a:gd name="T4" fmla="*/ 3 w 51"/>
                <a:gd name="T5" fmla="*/ 68 h 81"/>
                <a:gd name="T6" fmla="*/ 30 w 51"/>
                <a:gd name="T7" fmla="*/ 41 h 81"/>
                <a:gd name="T8" fmla="*/ 3 w 51"/>
                <a:gd name="T9" fmla="*/ 14 h 81"/>
                <a:gd name="T10" fmla="*/ 3 w 51"/>
                <a:gd name="T11" fmla="*/ 3 h 81"/>
                <a:gd name="T12" fmla="*/ 14 w 51"/>
                <a:gd name="T13" fmla="*/ 3 h 81"/>
                <a:gd name="T14" fmla="*/ 51 w 51"/>
                <a:gd name="T15" fmla="*/ 41 h 81"/>
                <a:gd name="T16" fmla="*/ 14 w 51"/>
                <a:gd name="T17" fmla="*/ 78 h 81"/>
                <a:gd name="T18" fmla="*/ 8 w 51"/>
                <a:gd name="T1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1">
                  <a:moveTo>
                    <a:pt x="8" y="81"/>
                  </a:moveTo>
                  <a:cubicBezTo>
                    <a:pt x="6" y="81"/>
                    <a:pt x="5" y="80"/>
                    <a:pt x="3" y="78"/>
                  </a:cubicBezTo>
                  <a:cubicBezTo>
                    <a:pt x="0" y="76"/>
                    <a:pt x="0" y="71"/>
                    <a:pt x="3" y="68"/>
                  </a:cubicBezTo>
                  <a:cubicBezTo>
                    <a:pt x="30" y="41"/>
                    <a:pt x="30" y="41"/>
                    <a:pt x="30" y="41"/>
                  </a:cubicBezTo>
                  <a:cubicBezTo>
                    <a:pt x="3" y="14"/>
                    <a:pt x="3" y="14"/>
                    <a:pt x="3" y="14"/>
                  </a:cubicBezTo>
                  <a:cubicBezTo>
                    <a:pt x="0" y="11"/>
                    <a:pt x="0" y="6"/>
                    <a:pt x="3" y="3"/>
                  </a:cubicBezTo>
                  <a:cubicBezTo>
                    <a:pt x="6" y="0"/>
                    <a:pt x="11" y="0"/>
                    <a:pt x="14" y="3"/>
                  </a:cubicBezTo>
                  <a:cubicBezTo>
                    <a:pt x="51" y="41"/>
                    <a:pt x="51" y="41"/>
                    <a:pt x="51" y="41"/>
                  </a:cubicBezTo>
                  <a:cubicBezTo>
                    <a:pt x="14" y="78"/>
                    <a:pt x="14" y="78"/>
                    <a:pt x="14" y="78"/>
                  </a:cubicBezTo>
                  <a:cubicBezTo>
                    <a:pt x="12" y="80"/>
                    <a:pt x="10" y="81"/>
                    <a:pt x="8"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grpSp>
      <p:grpSp>
        <p:nvGrpSpPr>
          <p:cNvPr id="36" name="组合 35">
            <a:extLst>
              <a:ext uri="{FF2B5EF4-FFF2-40B4-BE49-F238E27FC236}">
                <a16:creationId xmlns:a16="http://schemas.microsoft.com/office/drawing/2014/main" id="{10B0DC4C-CDF3-4358-AA0E-70DE0899F5D4}"/>
              </a:ext>
            </a:extLst>
          </p:cNvPr>
          <p:cNvGrpSpPr/>
          <p:nvPr/>
        </p:nvGrpSpPr>
        <p:grpSpPr>
          <a:xfrm>
            <a:off x="1625204" y="1593355"/>
            <a:ext cx="1783711" cy="3443996"/>
            <a:chOff x="1130336" y="1659849"/>
            <a:chExt cx="1783711" cy="3443996"/>
          </a:xfrm>
        </p:grpSpPr>
        <p:sp>
          <p:nvSpPr>
            <p:cNvPr id="53" name="Freeform 37">
              <a:extLst>
                <a:ext uri="{FF2B5EF4-FFF2-40B4-BE49-F238E27FC236}">
                  <a16:creationId xmlns:a16="http://schemas.microsoft.com/office/drawing/2014/main" id="{1C139C9A-8093-4D8A-A9D4-D69DE57B7463}"/>
                </a:ext>
              </a:extLst>
            </p:cNvPr>
            <p:cNvSpPr>
              <a:spLocks/>
            </p:cNvSpPr>
            <p:nvPr/>
          </p:nvSpPr>
          <p:spPr bwMode="auto">
            <a:xfrm>
              <a:off x="1878857" y="4634028"/>
              <a:ext cx="286668" cy="469817"/>
            </a:xfrm>
            <a:custGeom>
              <a:avLst/>
              <a:gdLst>
                <a:gd name="T0" fmla="*/ 52 w 72"/>
                <a:gd name="T1" fmla="*/ 0 h 118"/>
                <a:gd name="T2" fmla="*/ 52 w 72"/>
                <a:gd name="T3" fmla="*/ 71 h 118"/>
                <a:gd name="T4" fmla="*/ 69 w 72"/>
                <a:gd name="T5" fmla="*/ 71 h 118"/>
                <a:gd name="T6" fmla="*/ 72 w 72"/>
                <a:gd name="T7" fmla="*/ 73 h 118"/>
                <a:gd name="T8" fmla="*/ 71 w 72"/>
                <a:gd name="T9" fmla="*/ 77 h 118"/>
                <a:gd name="T10" fmla="*/ 36 w 72"/>
                <a:gd name="T11" fmla="*/ 118 h 118"/>
                <a:gd name="T12" fmla="*/ 1 w 72"/>
                <a:gd name="T13" fmla="*/ 77 h 118"/>
                <a:gd name="T14" fmla="*/ 0 w 72"/>
                <a:gd name="T15" fmla="*/ 73 h 118"/>
                <a:gd name="T16" fmla="*/ 3 w 72"/>
                <a:gd name="T17" fmla="*/ 71 h 118"/>
                <a:gd name="T18" fmla="*/ 20 w 72"/>
                <a:gd name="T19" fmla="*/ 71 h 118"/>
                <a:gd name="T20" fmla="*/ 20 w 72"/>
                <a:gd name="T21" fmla="*/ 0 h 118"/>
                <a:gd name="T22" fmla="*/ 52 w 72"/>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 h="118">
                  <a:moveTo>
                    <a:pt x="52" y="0"/>
                  </a:moveTo>
                  <a:cubicBezTo>
                    <a:pt x="52" y="71"/>
                    <a:pt x="52" y="71"/>
                    <a:pt x="52" y="71"/>
                  </a:cubicBezTo>
                  <a:cubicBezTo>
                    <a:pt x="69" y="71"/>
                    <a:pt x="69" y="71"/>
                    <a:pt x="69" y="71"/>
                  </a:cubicBezTo>
                  <a:cubicBezTo>
                    <a:pt x="70" y="71"/>
                    <a:pt x="71" y="72"/>
                    <a:pt x="72" y="73"/>
                  </a:cubicBezTo>
                  <a:cubicBezTo>
                    <a:pt x="72" y="75"/>
                    <a:pt x="72" y="76"/>
                    <a:pt x="71" y="77"/>
                  </a:cubicBezTo>
                  <a:cubicBezTo>
                    <a:pt x="36" y="118"/>
                    <a:pt x="36" y="118"/>
                    <a:pt x="36" y="118"/>
                  </a:cubicBezTo>
                  <a:cubicBezTo>
                    <a:pt x="1" y="77"/>
                    <a:pt x="1" y="77"/>
                    <a:pt x="1" y="77"/>
                  </a:cubicBezTo>
                  <a:cubicBezTo>
                    <a:pt x="0" y="76"/>
                    <a:pt x="0" y="75"/>
                    <a:pt x="0" y="73"/>
                  </a:cubicBezTo>
                  <a:cubicBezTo>
                    <a:pt x="1" y="72"/>
                    <a:pt x="2" y="71"/>
                    <a:pt x="3" y="71"/>
                  </a:cubicBezTo>
                  <a:cubicBezTo>
                    <a:pt x="20" y="71"/>
                    <a:pt x="20" y="71"/>
                    <a:pt x="20" y="71"/>
                  </a:cubicBezTo>
                  <a:cubicBezTo>
                    <a:pt x="20" y="0"/>
                    <a:pt x="20" y="0"/>
                    <a:pt x="20" y="0"/>
                  </a:cubicBezTo>
                  <a:lnTo>
                    <a:pt x="52" y="0"/>
                  </a:lnTo>
                  <a:close/>
                </a:path>
              </a:pathLst>
            </a:custGeom>
            <a:solidFill>
              <a:srgbClr val="005EA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4" name="Freeform 38">
              <a:extLst>
                <a:ext uri="{FF2B5EF4-FFF2-40B4-BE49-F238E27FC236}">
                  <a16:creationId xmlns:a16="http://schemas.microsoft.com/office/drawing/2014/main" id="{E270FCFB-7DC2-42CD-BB66-2F7F78F28EB7}"/>
                </a:ext>
              </a:extLst>
            </p:cNvPr>
            <p:cNvSpPr>
              <a:spLocks/>
            </p:cNvSpPr>
            <p:nvPr/>
          </p:nvSpPr>
          <p:spPr bwMode="auto">
            <a:xfrm>
              <a:off x="1958487" y="4634028"/>
              <a:ext cx="127408" cy="99537"/>
            </a:xfrm>
            <a:custGeom>
              <a:avLst/>
              <a:gdLst>
                <a:gd name="T0" fmla="*/ 32 w 32"/>
                <a:gd name="T1" fmla="*/ 0 h 25"/>
                <a:gd name="T2" fmla="*/ 32 w 32"/>
                <a:gd name="T3" fmla="*/ 25 h 25"/>
                <a:gd name="T4" fmla="*/ 16 w 32"/>
                <a:gd name="T5" fmla="*/ 20 h 25"/>
                <a:gd name="T6" fmla="*/ 0 w 32"/>
                <a:gd name="T7" fmla="*/ 25 h 25"/>
                <a:gd name="T8" fmla="*/ 0 w 32"/>
                <a:gd name="T9" fmla="*/ 0 h 25"/>
                <a:gd name="T10" fmla="*/ 32 w 32"/>
                <a:gd name="T11" fmla="*/ 0 h 25"/>
              </a:gdLst>
              <a:ahLst/>
              <a:cxnLst>
                <a:cxn ang="0">
                  <a:pos x="T0" y="T1"/>
                </a:cxn>
                <a:cxn ang="0">
                  <a:pos x="T2" y="T3"/>
                </a:cxn>
                <a:cxn ang="0">
                  <a:pos x="T4" y="T5"/>
                </a:cxn>
                <a:cxn ang="0">
                  <a:pos x="T6" y="T7"/>
                </a:cxn>
                <a:cxn ang="0">
                  <a:pos x="T8" y="T9"/>
                </a:cxn>
                <a:cxn ang="0">
                  <a:pos x="T10" y="T11"/>
                </a:cxn>
              </a:cxnLst>
              <a:rect l="0" t="0" r="r" b="b"/>
              <a:pathLst>
                <a:path w="32" h="25">
                  <a:moveTo>
                    <a:pt x="32" y="0"/>
                  </a:moveTo>
                  <a:cubicBezTo>
                    <a:pt x="32" y="25"/>
                    <a:pt x="32" y="25"/>
                    <a:pt x="32" y="25"/>
                  </a:cubicBezTo>
                  <a:cubicBezTo>
                    <a:pt x="28" y="22"/>
                    <a:pt x="22" y="20"/>
                    <a:pt x="16" y="20"/>
                  </a:cubicBezTo>
                  <a:cubicBezTo>
                    <a:pt x="10" y="20"/>
                    <a:pt x="4" y="22"/>
                    <a:pt x="0" y="25"/>
                  </a:cubicBezTo>
                  <a:cubicBezTo>
                    <a:pt x="0" y="0"/>
                    <a:pt x="0" y="0"/>
                    <a:pt x="0" y="0"/>
                  </a:cubicBezTo>
                  <a:lnTo>
                    <a:pt x="32" y="0"/>
                  </a:lnTo>
                  <a:close/>
                </a:path>
              </a:pathLst>
            </a:custGeom>
            <a:solidFill>
              <a:srgbClr val="231815">
                <a:alpha val="15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5" name="Freeform 39">
              <a:extLst>
                <a:ext uri="{FF2B5EF4-FFF2-40B4-BE49-F238E27FC236}">
                  <a16:creationId xmlns:a16="http://schemas.microsoft.com/office/drawing/2014/main" id="{B0FC98E8-158E-4F48-A8FB-3F75B2826894}"/>
                </a:ext>
              </a:extLst>
            </p:cNvPr>
            <p:cNvSpPr>
              <a:spLocks noEditPoints="1"/>
            </p:cNvSpPr>
            <p:nvPr/>
          </p:nvSpPr>
          <p:spPr bwMode="auto">
            <a:xfrm>
              <a:off x="1130336"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6" y="778"/>
                    <a:pt x="196" y="792"/>
                  </a:cubicBezTo>
                  <a:cubicBezTo>
                    <a:pt x="196" y="777"/>
                    <a:pt x="196" y="777"/>
                    <a:pt x="196" y="777"/>
                  </a:cubicBezTo>
                  <a:cubicBezTo>
                    <a:pt x="196" y="761"/>
                    <a:pt x="209"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8"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05EA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7" name="koppt-图标">
              <a:extLst>
                <a:ext uri="{FF2B5EF4-FFF2-40B4-BE49-F238E27FC236}">
                  <a16:creationId xmlns:a16="http://schemas.microsoft.com/office/drawing/2014/main" id="{7FF5780C-3E60-4DC6-A58A-EE446CB41953}"/>
                </a:ext>
              </a:extLst>
            </p:cNvPr>
            <p:cNvSpPr>
              <a:spLocks noEditPoints="1"/>
            </p:cNvSpPr>
            <p:nvPr/>
          </p:nvSpPr>
          <p:spPr bwMode="auto">
            <a:xfrm>
              <a:off x="1749319" y="2203278"/>
              <a:ext cx="545744" cy="545744"/>
            </a:xfrm>
            <a:custGeom>
              <a:avLst/>
              <a:gdLst>
                <a:gd name="T0" fmla="*/ 347 w 376"/>
                <a:gd name="T1" fmla="*/ 284 h 376"/>
                <a:gd name="T2" fmla="*/ 347 w 376"/>
                <a:gd name="T3" fmla="*/ 238 h 376"/>
                <a:gd name="T4" fmla="*/ 278 w 376"/>
                <a:gd name="T5" fmla="*/ 169 h 376"/>
                <a:gd name="T6" fmla="*/ 238 w 376"/>
                <a:gd name="T7" fmla="*/ 169 h 376"/>
                <a:gd name="T8" fmla="*/ 207 w 376"/>
                <a:gd name="T9" fmla="*/ 148 h 376"/>
                <a:gd name="T10" fmla="*/ 207 w 376"/>
                <a:gd name="T11" fmla="*/ 92 h 376"/>
                <a:gd name="T12" fmla="*/ 236 w 376"/>
                <a:gd name="T13" fmla="*/ 48 h 376"/>
                <a:gd name="T14" fmla="*/ 188 w 376"/>
                <a:gd name="T15" fmla="*/ 0 h 376"/>
                <a:gd name="T16" fmla="*/ 140 w 376"/>
                <a:gd name="T17" fmla="*/ 48 h 376"/>
                <a:gd name="T18" fmla="*/ 169 w 376"/>
                <a:gd name="T19" fmla="*/ 92 h 376"/>
                <a:gd name="T20" fmla="*/ 169 w 376"/>
                <a:gd name="T21" fmla="*/ 148 h 376"/>
                <a:gd name="T22" fmla="*/ 138 w 376"/>
                <a:gd name="T23" fmla="*/ 169 h 376"/>
                <a:gd name="T24" fmla="*/ 98 w 376"/>
                <a:gd name="T25" fmla="*/ 169 h 376"/>
                <a:gd name="T26" fmla="*/ 29 w 376"/>
                <a:gd name="T27" fmla="*/ 238 h 376"/>
                <a:gd name="T28" fmla="*/ 29 w 376"/>
                <a:gd name="T29" fmla="*/ 284 h 376"/>
                <a:gd name="T30" fmla="*/ 0 w 376"/>
                <a:gd name="T31" fmla="*/ 328 h 376"/>
                <a:gd name="T32" fmla="*/ 48 w 376"/>
                <a:gd name="T33" fmla="*/ 376 h 376"/>
                <a:gd name="T34" fmla="*/ 96 w 376"/>
                <a:gd name="T35" fmla="*/ 328 h 376"/>
                <a:gd name="T36" fmla="*/ 67 w 376"/>
                <a:gd name="T37" fmla="*/ 284 h 376"/>
                <a:gd name="T38" fmla="*/ 67 w 376"/>
                <a:gd name="T39" fmla="*/ 238 h 376"/>
                <a:gd name="T40" fmla="*/ 98 w 376"/>
                <a:gd name="T41" fmla="*/ 207 h 376"/>
                <a:gd name="T42" fmla="*/ 138 w 376"/>
                <a:gd name="T43" fmla="*/ 207 h 376"/>
                <a:gd name="T44" fmla="*/ 169 w 376"/>
                <a:gd name="T45" fmla="*/ 202 h 376"/>
                <a:gd name="T46" fmla="*/ 169 w 376"/>
                <a:gd name="T47" fmla="*/ 284 h 376"/>
                <a:gd name="T48" fmla="*/ 140 w 376"/>
                <a:gd name="T49" fmla="*/ 328 h 376"/>
                <a:gd name="T50" fmla="*/ 188 w 376"/>
                <a:gd name="T51" fmla="*/ 376 h 376"/>
                <a:gd name="T52" fmla="*/ 236 w 376"/>
                <a:gd name="T53" fmla="*/ 328 h 376"/>
                <a:gd name="T54" fmla="*/ 207 w 376"/>
                <a:gd name="T55" fmla="*/ 284 h 376"/>
                <a:gd name="T56" fmla="*/ 207 w 376"/>
                <a:gd name="T57" fmla="*/ 202 h 376"/>
                <a:gd name="T58" fmla="*/ 238 w 376"/>
                <a:gd name="T59" fmla="*/ 207 h 376"/>
                <a:gd name="T60" fmla="*/ 278 w 376"/>
                <a:gd name="T61" fmla="*/ 207 h 376"/>
                <a:gd name="T62" fmla="*/ 309 w 376"/>
                <a:gd name="T63" fmla="*/ 238 h 376"/>
                <a:gd name="T64" fmla="*/ 309 w 376"/>
                <a:gd name="T65" fmla="*/ 284 h 376"/>
                <a:gd name="T66" fmla="*/ 280 w 376"/>
                <a:gd name="T67" fmla="*/ 328 h 376"/>
                <a:gd name="T68" fmla="*/ 328 w 376"/>
                <a:gd name="T69" fmla="*/ 376 h 376"/>
                <a:gd name="T70" fmla="*/ 376 w 376"/>
                <a:gd name="T71" fmla="*/ 328 h 376"/>
                <a:gd name="T72" fmla="*/ 347 w 376"/>
                <a:gd name="T73" fmla="*/ 284 h 376"/>
                <a:gd name="T74" fmla="*/ 75 w 376"/>
                <a:gd name="T75" fmla="*/ 328 h 376"/>
                <a:gd name="T76" fmla="*/ 48 w 376"/>
                <a:gd name="T77" fmla="*/ 356 h 376"/>
                <a:gd name="T78" fmla="*/ 20 w 376"/>
                <a:gd name="T79" fmla="*/ 328 h 376"/>
                <a:gd name="T80" fmla="*/ 48 w 376"/>
                <a:gd name="T81" fmla="*/ 300 h 376"/>
                <a:gd name="T82" fmla="*/ 75 w 376"/>
                <a:gd name="T83" fmla="*/ 328 h 376"/>
                <a:gd name="T84" fmla="*/ 160 w 376"/>
                <a:gd name="T85" fmla="*/ 48 h 376"/>
                <a:gd name="T86" fmla="*/ 188 w 376"/>
                <a:gd name="T87" fmla="*/ 20 h 376"/>
                <a:gd name="T88" fmla="*/ 215 w 376"/>
                <a:gd name="T89" fmla="*/ 48 h 376"/>
                <a:gd name="T90" fmla="*/ 188 w 376"/>
                <a:gd name="T91" fmla="*/ 76 h 376"/>
                <a:gd name="T92" fmla="*/ 160 w 376"/>
                <a:gd name="T93" fmla="*/ 48 h 376"/>
                <a:gd name="T94" fmla="*/ 215 w 376"/>
                <a:gd name="T95" fmla="*/ 328 h 376"/>
                <a:gd name="T96" fmla="*/ 188 w 376"/>
                <a:gd name="T97" fmla="*/ 356 h 376"/>
                <a:gd name="T98" fmla="*/ 160 w 376"/>
                <a:gd name="T99" fmla="*/ 328 h 376"/>
                <a:gd name="T100" fmla="*/ 188 w 376"/>
                <a:gd name="T101" fmla="*/ 300 h 376"/>
                <a:gd name="T102" fmla="*/ 215 w 376"/>
                <a:gd name="T103" fmla="*/ 328 h 376"/>
                <a:gd name="T104" fmla="*/ 328 w 376"/>
                <a:gd name="T105" fmla="*/ 356 h 376"/>
                <a:gd name="T106" fmla="*/ 300 w 376"/>
                <a:gd name="T107" fmla="*/ 328 h 376"/>
                <a:gd name="T108" fmla="*/ 328 w 376"/>
                <a:gd name="T109" fmla="*/ 300 h 376"/>
                <a:gd name="T110" fmla="*/ 355 w 376"/>
                <a:gd name="T111" fmla="*/ 328 h 376"/>
                <a:gd name="T112" fmla="*/ 328 w 376"/>
                <a:gd name="T113" fmla="*/ 35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76" h="376">
                  <a:moveTo>
                    <a:pt x="347" y="284"/>
                  </a:moveTo>
                  <a:cubicBezTo>
                    <a:pt x="347" y="238"/>
                    <a:pt x="347" y="238"/>
                    <a:pt x="347" y="238"/>
                  </a:cubicBezTo>
                  <a:cubicBezTo>
                    <a:pt x="347" y="210"/>
                    <a:pt x="328" y="169"/>
                    <a:pt x="278" y="169"/>
                  </a:cubicBezTo>
                  <a:cubicBezTo>
                    <a:pt x="238" y="169"/>
                    <a:pt x="238" y="169"/>
                    <a:pt x="238" y="169"/>
                  </a:cubicBezTo>
                  <a:cubicBezTo>
                    <a:pt x="210" y="169"/>
                    <a:pt x="207" y="155"/>
                    <a:pt x="207" y="148"/>
                  </a:cubicBezTo>
                  <a:cubicBezTo>
                    <a:pt x="207" y="92"/>
                    <a:pt x="207" y="92"/>
                    <a:pt x="207" y="92"/>
                  </a:cubicBezTo>
                  <a:cubicBezTo>
                    <a:pt x="224" y="85"/>
                    <a:pt x="236" y="68"/>
                    <a:pt x="236" y="48"/>
                  </a:cubicBezTo>
                  <a:cubicBezTo>
                    <a:pt x="236" y="21"/>
                    <a:pt x="214" y="0"/>
                    <a:pt x="188" y="0"/>
                  </a:cubicBezTo>
                  <a:cubicBezTo>
                    <a:pt x="161" y="0"/>
                    <a:pt x="140" y="21"/>
                    <a:pt x="140" y="48"/>
                  </a:cubicBezTo>
                  <a:cubicBezTo>
                    <a:pt x="140" y="68"/>
                    <a:pt x="152" y="85"/>
                    <a:pt x="169" y="92"/>
                  </a:cubicBezTo>
                  <a:cubicBezTo>
                    <a:pt x="169" y="148"/>
                    <a:pt x="169" y="148"/>
                    <a:pt x="169" y="148"/>
                  </a:cubicBezTo>
                  <a:cubicBezTo>
                    <a:pt x="169" y="153"/>
                    <a:pt x="167" y="169"/>
                    <a:pt x="138" y="169"/>
                  </a:cubicBezTo>
                  <a:cubicBezTo>
                    <a:pt x="98" y="169"/>
                    <a:pt x="98" y="169"/>
                    <a:pt x="98" y="169"/>
                  </a:cubicBezTo>
                  <a:cubicBezTo>
                    <a:pt x="47" y="169"/>
                    <a:pt x="29" y="210"/>
                    <a:pt x="29" y="238"/>
                  </a:cubicBezTo>
                  <a:cubicBezTo>
                    <a:pt x="29" y="284"/>
                    <a:pt x="29" y="284"/>
                    <a:pt x="29" y="284"/>
                  </a:cubicBezTo>
                  <a:cubicBezTo>
                    <a:pt x="12" y="291"/>
                    <a:pt x="0" y="308"/>
                    <a:pt x="0" y="328"/>
                  </a:cubicBezTo>
                  <a:cubicBezTo>
                    <a:pt x="0" y="354"/>
                    <a:pt x="21" y="376"/>
                    <a:pt x="48" y="376"/>
                  </a:cubicBezTo>
                  <a:cubicBezTo>
                    <a:pt x="74" y="376"/>
                    <a:pt x="96" y="354"/>
                    <a:pt x="96" y="328"/>
                  </a:cubicBezTo>
                  <a:cubicBezTo>
                    <a:pt x="96" y="308"/>
                    <a:pt x="84" y="291"/>
                    <a:pt x="67" y="284"/>
                  </a:cubicBezTo>
                  <a:cubicBezTo>
                    <a:pt x="67" y="238"/>
                    <a:pt x="67" y="238"/>
                    <a:pt x="67" y="238"/>
                  </a:cubicBezTo>
                  <a:cubicBezTo>
                    <a:pt x="67" y="233"/>
                    <a:pt x="68" y="207"/>
                    <a:pt x="98" y="207"/>
                  </a:cubicBezTo>
                  <a:cubicBezTo>
                    <a:pt x="138" y="207"/>
                    <a:pt x="138" y="207"/>
                    <a:pt x="138" y="207"/>
                  </a:cubicBezTo>
                  <a:cubicBezTo>
                    <a:pt x="150" y="207"/>
                    <a:pt x="160" y="205"/>
                    <a:pt x="169" y="202"/>
                  </a:cubicBezTo>
                  <a:cubicBezTo>
                    <a:pt x="169" y="284"/>
                    <a:pt x="169" y="284"/>
                    <a:pt x="169" y="284"/>
                  </a:cubicBezTo>
                  <a:cubicBezTo>
                    <a:pt x="152" y="291"/>
                    <a:pt x="140" y="308"/>
                    <a:pt x="140" y="328"/>
                  </a:cubicBezTo>
                  <a:cubicBezTo>
                    <a:pt x="140" y="354"/>
                    <a:pt x="161" y="376"/>
                    <a:pt x="188" y="376"/>
                  </a:cubicBezTo>
                  <a:cubicBezTo>
                    <a:pt x="214" y="376"/>
                    <a:pt x="236" y="354"/>
                    <a:pt x="236" y="328"/>
                  </a:cubicBezTo>
                  <a:cubicBezTo>
                    <a:pt x="236" y="308"/>
                    <a:pt x="224" y="291"/>
                    <a:pt x="207" y="284"/>
                  </a:cubicBezTo>
                  <a:cubicBezTo>
                    <a:pt x="207" y="202"/>
                    <a:pt x="207" y="202"/>
                    <a:pt x="207" y="202"/>
                  </a:cubicBezTo>
                  <a:cubicBezTo>
                    <a:pt x="215" y="205"/>
                    <a:pt x="226" y="207"/>
                    <a:pt x="238" y="207"/>
                  </a:cubicBezTo>
                  <a:cubicBezTo>
                    <a:pt x="278" y="207"/>
                    <a:pt x="278" y="207"/>
                    <a:pt x="278" y="207"/>
                  </a:cubicBezTo>
                  <a:cubicBezTo>
                    <a:pt x="306" y="207"/>
                    <a:pt x="309" y="231"/>
                    <a:pt x="309" y="238"/>
                  </a:cubicBezTo>
                  <a:cubicBezTo>
                    <a:pt x="309" y="284"/>
                    <a:pt x="309" y="284"/>
                    <a:pt x="309" y="284"/>
                  </a:cubicBezTo>
                  <a:cubicBezTo>
                    <a:pt x="292" y="291"/>
                    <a:pt x="280" y="308"/>
                    <a:pt x="280" y="328"/>
                  </a:cubicBezTo>
                  <a:cubicBezTo>
                    <a:pt x="280" y="354"/>
                    <a:pt x="301" y="376"/>
                    <a:pt x="328" y="376"/>
                  </a:cubicBezTo>
                  <a:cubicBezTo>
                    <a:pt x="354" y="376"/>
                    <a:pt x="376" y="354"/>
                    <a:pt x="376" y="328"/>
                  </a:cubicBezTo>
                  <a:cubicBezTo>
                    <a:pt x="376" y="308"/>
                    <a:pt x="364" y="291"/>
                    <a:pt x="347" y="284"/>
                  </a:cubicBezTo>
                  <a:close/>
                  <a:moveTo>
                    <a:pt x="75" y="328"/>
                  </a:moveTo>
                  <a:cubicBezTo>
                    <a:pt x="75" y="343"/>
                    <a:pt x="63" y="356"/>
                    <a:pt x="48" y="356"/>
                  </a:cubicBezTo>
                  <a:cubicBezTo>
                    <a:pt x="32" y="356"/>
                    <a:pt x="20" y="343"/>
                    <a:pt x="20" y="328"/>
                  </a:cubicBezTo>
                  <a:cubicBezTo>
                    <a:pt x="20" y="313"/>
                    <a:pt x="32" y="300"/>
                    <a:pt x="48" y="300"/>
                  </a:cubicBezTo>
                  <a:cubicBezTo>
                    <a:pt x="63" y="300"/>
                    <a:pt x="75" y="313"/>
                    <a:pt x="75" y="328"/>
                  </a:cubicBezTo>
                  <a:close/>
                  <a:moveTo>
                    <a:pt x="160" y="48"/>
                  </a:moveTo>
                  <a:cubicBezTo>
                    <a:pt x="160" y="33"/>
                    <a:pt x="172" y="20"/>
                    <a:pt x="188" y="20"/>
                  </a:cubicBezTo>
                  <a:cubicBezTo>
                    <a:pt x="203" y="20"/>
                    <a:pt x="215" y="33"/>
                    <a:pt x="215" y="48"/>
                  </a:cubicBezTo>
                  <a:cubicBezTo>
                    <a:pt x="215" y="63"/>
                    <a:pt x="203" y="76"/>
                    <a:pt x="188" y="76"/>
                  </a:cubicBezTo>
                  <a:cubicBezTo>
                    <a:pt x="172" y="76"/>
                    <a:pt x="160" y="63"/>
                    <a:pt x="160" y="48"/>
                  </a:cubicBezTo>
                  <a:close/>
                  <a:moveTo>
                    <a:pt x="215" y="328"/>
                  </a:moveTo>
                  <a:cubicBezTo>
                    <a:pt x="215" y="343"/>
                    <a:pt x="203" y="356"/>
                    <a:pt x="188" y="356"/>
                  </a:cubicBezTo>
                  <a:cubicBezTo>
                    <a:pt x="172" y="356"/>
                    <a:pt x="160" y="343"/>
                    <a:pt x="160" y="328"/>
                  </a:cubicBezTo>
                  <a:cubicBezTo>
                    <a:pt x="160" y="313"/>
                    <a:pt x="172" y="300"/>
                    <a:pt x="188" y="300"/>
                  </a:cubicBezTo>
                  <a:cubicBezTo>
                    <a:pt x="203" y="300"/>
                    <a:pt x="215" y="313"/>
                    <a:pt x="215" y="328"/>
                  </a:cubicBezTo>
                  <a:close/>
                  <a:moveTo>
                    <a:pt x="328" y="356"/>
                  </a:moveTo>
                  <a:cubicBezTo>
                    <a:pt x="312" y="356"/>
                    <a:pt x="300" y="343"/>
                    <a:pt x="300" y="328"/>
                  </a:cubicBezTo>
                  <a:cubicBezTo>
                    <a:pt x="300" y="313"/>
                    <a:pt x="312" y="300"/>
                    <a:pt x="328" y="300"/>
                  </a:cubicBezTo>
                  <a:cubicBezTo>
                    <a:pt x="343" y="300"/>
                    <a:pt x="355" y="313"/>
                    <a:pt x="355" y="328"/>
                  </a:cubicBezTo>
                  <a:cubicBezTo>
                    <a:pt x="355" y="343"/>
                    <a:pt x="343" y="356"/>
                    <a:pt x="328" y="356"/>
                  </a:cubicBezTo>
                  <a:close/>
                </a:path>
              </a:pathLst>
            </a:custGeom>
            <a:solidFill>
              <a:srgbClr val="005EA4"/>
            </a:solidFill>
            <a:ln>
              <a:noFill/>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33333"/>
                </a:solidFill>
                <a:effectLst/>
                <a:uLnTx/>
                <a:uFillTx/>
                <a:latin typeface="思源黑体 CN Bold"/>
                <a:ea typeface="+mn-ea"/>
                <a:cs typeface="+mn-cs"/>
              </a:endParaRPr>
            </a:p>
          </p:txBody>
        </p:sp>
      </p:grpSp>
      <p:grpSp>
        <p:nvGrpSpPr>
          <p:cNvPr id="37" name="组合 36">
            <a:extLst>
              <a:ext uri="{FF2B5EF4-FFF2-40B4-BE49-F238E27FC236}">
                <a16:creationId xmlns:a16="http://schemas.microsoft.com/office/drawing/2014/main" id="{2BB8560D-BC11-4647-B888-2AC3BF4800DC}"/>
              </a:ext>
            </a:extLst>
          </p:cNvPr>
          <p:cNvGrpSpPr/>
          <p:nvPr/>
        </p:nvGrpSpPr>
        <p:grpSpPr>
          <a:xfrm>
            <a:off x="8072977" y="1593355"/>
            <a:ext cx="1783711" cy="3443996"/>
            <a:chOff x="6561418" y="1659849"/>
            <a:chExt cx="1783711" cy="3443996"/>
          </a:xfrm>
        </p:grpSpPr>
        <p:sp>
          <p:nvSpPr>
            <p:cNvPr id="46" name="Freeform 43">
              <a:extLst>
                <a:ext uri="{FF2B5EF4-FFF2-40B4-BE49-F238E27FC236}">
                  <a16:creationId xmlns:a16="http://schemas.microsoft.com/office/drawing/2014/main" id="{2AFAC193-CD3F-422D-922A-04C107978A2B}"/>
                </a:ext>
              </a:extLst>
            </p:cNvPr>
            <p:cNvSpPr>
              <a:spLocks/>
            </p:cNvSpPr>
            <p:nvPr/>
          </p:nvSpPr>
          <p:spPr bwMode="auto">
            <a:xfrm>
              <a:off x="7307949" y="4634028"/>
              <a:ext cx="290649" cy="469817"/>
            </a:xfrm>
            <a:custGeom>
              <a:avLst/>
              <a:gdLst>
                <a:gd name="T0" fmla="*/ 53 w 73"/>
                <a:gd name="T1" fmla="*/ 0 h 118"/>
                <a:gd name="T2" fmla="*/ 53 w 73"/>
                <a:gd name="T3" fmla="*/ 71 h 118"/>
                <a:gd name="T4" fmla="*/ 69 w 73"/>
                <a:gd name="T5" fmla="*/ 71 h 118"/>
                <a:gd name="T6" fmla="*/ 72 w 73"/>
                <a:gd name="T7" fmla="*/ 73 h 118"/>
                <a:gd name="T8" fmla="*/ 72 w 73"/>
                <a:gd name="T9" fmla="*/ 77 h 118"/>
                <a:gd name="T10" fmla="*/ 36 w 73"/>
                <a:gd name="T11" fmla="*/ 118 h 118"/>
                <a:gd name="T12" fmla="*/ 1 w 73"/>
                <a:gd name="T13" fmla="*/ 77 h 118"/>
                <a:gd name="T14" fmla="*/ 0 w 73"/>
                <a:gd name="T15" fmla="*/ 73 h 118"/>
                <a:gd name="T16" fmla="*/ 4 w 73"/>
                <a:gd name="T17" fmla="*/ 71 h 118"/>
                <a:gd name="T18" fmla="*/ 20 w 73"/>
                <a:gd name="T19" fmla="*/ 71 h 118"/>
                <a:gd name="T20" fmla="*/ 20 w 73"/>
                <a:gd name="T21" fmla="*/ 0 h 118"/>
                <a:gd name="T22" fmla="*/ 53 w 73"/>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8">
                  <a:moveTo>
                    <a:pt x="53" y="0"/>
                  </a:moveTo>
                  <a:cubicBezTo>
                    <a:pt x="53" y="71"/>
                    <a:pt x="53" y="71"/>
                    <a:pt x="53" y="71"/>
                  </a:cubicBezTo>
                  <a:cubicBezTo>
                    <a:pt x="69" y="71"/>
                    <a:pt x="69" y="71"/>
                    <a:pt x="69" y="71"/>
                  </a:cubicBezTo>
                  <a:cubicBezTo>
                    <a:pt x="70" y="71"/>
                    <a:pt x="72" y="72"/>
                    <a:pt x="72" y="73"/>
                  </a:cubicBezTo>
                  <a:cubicBezTo>
                    <a:pt x="73" y="75"/>
                    <a:pt x="73" y="76"/>
                    <a:pt x="72" y="77"/>
                  </a:cubicBezTo>
                  <a:cubicBezTo>
                    <a:pt x="36" y="118"/>
                    <a:pt x="36" y="118"/>
                    <a:pt x="36" y="118"/>
                  </a:cubicBezTo>
                  <a:cubicBezTo>
                    <a:pt x="1" y="77"/>
                    <a:pt x="1" y="77"/>
                    <a:pt x="1" y="77"/>
                  </a:cubicBezTo>
                  <a:cubicBezTo>
                    <a:pt x="0" y="76"/>
                    <a:pt x="0" y="75"/>
                    <a:pt x="0" y="73"/>
                  </a:cubicBezTo>
                  <a:cubicBezTo>
                    <a:pt x="1" y="72"/>
                    <a:pt x="2" y="71"/>
                    <a:pt x="4" y="71"/>
                  </a:cubicBezTo>
                  <a:cubicBezTo>
                    <a:pt x="20" y="71"/>
                    <a:pt x="20" y="71"/>
                    <a:pt x="20" y="71"/>
                  </a:cubicBezTo>
                  <a:cubicBezTo>
                    <a:pt x="20" y="0"/>
                    <a:pt x="20" y="0"/>
                    <a:pt x="20" y="0"/>
                  </a:cubicBezTo>
                  <a:lnTo>
                    <a:pt x="53" y="0"/>
                  </a:lnTo>
                  <a:close/>
                </a:path>
              </a:pathLst>
            </a:custGeom>
            <a:solidFill>
              <a:srgbClr val="005EA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7" name="Freeform 44">
              <a:extLst>
                <a:ext uri="{FF2B5EF4-FFF2-40B4-BE49-F238E27FC236}">
                  <a16:creationId xmlns:a16="http://schemas.microsoft.com/office/drawing/2014/main" id="{B96C190D-5696-4732-A874-8DE38BBEB6E0}"/>
                </a:ext>
              </a:extLst>
            </p:cNvPr>
            <p:cNvSpPr>
              <a:spLocks/>
            </p:cNvSpPr>
            <p:nvPr/>
          </p:nvSpPr>
          <p:spPr bwMode="auto">
            <a:xfrm>
              <a:off x="7387579" y="4634028"/>
              <a:ext cx="131389" cy="99537"/>
            </a:xfrm>
            <a:custGeom>
              <a:avLst/>
              <a:gdLst>
                <a:gd name="T0" fmla="*/ 33 w 33"/>
                <a:gd name="T1" fmla="*/ 0 h 25"/>
                <a:gd name="T2" fmla="*/ 33 w 33"/>
                <a:gd name="T3" fmla="*/ 25 h 25"/>
                <a:gd name="T4" fmla="*/ 16 w 33"/>
                <a:gd name="T5" fmla="*/ 20 h 25"/>
                <a:gd name="T6" fmla="*/ 0 w 33"/>
                <a:gd name="T7" fmla="*/ 25 h 25"/>
                <a:gd name="T8" fmla="*/ 0 w 33"/>
                <a:gd name="T9" fmla="*/ 0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33" y="25"/>
                    <a:pt x="33" y="25"/>
                    <a:pt x="33" y="25"/>
                  </a:cubicBezTo>
                  <a:cubicBezTo>
                    <a:pt x="28" y="22"/>
                    <a:pt x="22" y="20"/>
                    <a:pt x="16" y="20"/>
                  </a:cubicBezTo>
                  <a:cubicBezTo>
                    <a:pt x="10" y="20"/>
                    <a:pt x="5" y="22"/>
                    <a:pt x="0" y="25"/>
                  </a:cubicBezTo>
                  <a:cubicBezTo>
                    <a:pt x="0" y="0"/>
                    <a:pt x="0" y="0"/>
                    <a:pt x="0" y="0"/>
                  </a:cubicBezTo>
                  <a:lnTo>
                    <a:pt x="33" y="0"/>
                  </a:lnTo>
                  <a:close/>
                </a:path>
              </a:pathLst>
            </a:custGeom>
            <a:solidFill>
              <a:srgbClr val="231815">
                <a:alpha val="15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8" name="Freeform 45">
              <a:extLst>
                <a:ext uri="{FF2B5EF4-FFF2-40B4-BE49-F238E27FC236}">
                  <a16:creationId xmlns:a16="http://schemas.microsoft.com/office/drawing/2014/main" id="{54BB192D-4C21-48B6-B293-19743ECFE32E}"/>
                </a:ext>
              </a:extLst>
            </p:cNvPr>
            <p:cNvSpPr>
              <a:spLocks noEditPoints="1"/>
            </p:cNvSpPr>
            <p:nvPr/>
          </p:nvSpPr>
          <p:spPr bwMode="auto">
            <a:xfrm>
              <a:off x="6561418"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1" y="0"/>
                    <a:pt x="0" y="100"/>
                    <a:pt x="0" y="224"/>
                  </a:cubicBezTo>
                  <a:cubicBezTo>
                    <a:pt x="0" y="570"/>
                    <a:pt x="0" y="570"/>
                    <a:pt x="0" y="570"/>
                  </a:cubicBezTo>
                  <a:cubicBezTo>
                    <a:pt x="0" y="684"/>
                    <a:pt x="86" y="778"/>
                    <a:pt x="196" y="792"/>
                  </a:cubicBezTo>
                  <a:cubicBezTo>
                    <a:pt x="196" y="777"/>
                    <a:pt x="196" y="777"/>
                    <a:pt x="196" y="777"/>
                  </a:cubicBezTo>
                  <a:cubicBezTo>
                    <a:pt x="196" y="761"/>
                    <a:pt x="209" y="749"/>
                    <a:pt x="224" y="749"/>
                  </a:cubicBezTo>
                  <a:cubicBezTo>
                    <a:pt x="240" y="749"/>
                    <a:pt x="252" y="761"/>
                    <a:pt x="252" y="777"/>
                  </a:cubicBezTo>
                  <a:cubicBezTo>
                    <a:pt x="252" y="792"/>
                    <a:pt x="252" y="792"/>
                    <a:pt x="252" y="792"/>
                  </a:cubicBezTo>
                  <a:cubicBezTo>
                    <a:pt x="363" y="778"/>
                    <a:pt x="448" y="684"/>
                    <a:pt x="448" y="570"/>
                  </a:cubicBezTo>
                  <a:cubicBezTo>
                    <a:pt x="448" y="224"/>
                    <a:pt x="448" y="224"/>
                    <a:pt x="448" y="224"/>
                  </a:cubicBezTo>
                  <a:cubicBezTo>
                    <a:pt x="448" y="100"/>
                    <a:pt x="348"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05EA4"/>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50" name="koppt-图标">
              <a:extLst>
                <a:ext uri="{FF2B5EF4-FFF2-40B4-BE49-F238E27FC236}">
                  <a16:creationId xmlns:a16="http://schemas.microsoft.com/office/drawing/2014/main" id="{FB224D79-3303-484B-9481-F8987972B3A9}"/>
                </a:ext>
              </a:extLst>
            </p:cNvPr>
            <p:cNvSpPr>
              <a:spLocks noEditPoints="1"/>
            </p:cNvSpPr>
            <p:nvPr/>
          </p:nvSpPr>
          <p:spPr bwMode="auto">
            <a:xfrm>
              <a:off x="7225192" y="2239717"/>
              <a:ext cx="456162" cy="509305"/>
            </a:xfrm>
            <a:custGeom>
              <a:avLst/>
              <a:gdLst/>
              <a:ahLst/>
              <a:cxnLst>
                <a:cxn ang="0">
                  <a:pos x="30" y="63"/>
                </a:cxn>
                <a:cxn ang="0">
                  <a:pos x="0" y="34"/>
                </a:cxn>
                <a:cxn ang="0">
                  <a:pos x="12" y="10"/>
                </a:cxn>
                <a:cxn ang="0">
                  <a:pos x="19" y="11"/>
                </a:cxn>
                <a:cxn ang="0">
                  <a:pos x="18" y="18"/>
                </a:cxn>
                <a:cxn ang="0">
                  <a:pos x="10" y="34"/>
                </a:cxn>
                <a:cxn ang="0">
                  <a:pos x="30" y="53"/>
                </a:cxn>
                <a:cxn ang="0">
                  <a:pos x="49" y="34"/>
                </a:cxn>
                <a:cxn ang="0">
                  <a:pos x="41" y="18"/>
                </a:cxn>
                <a:cxn ang="0">
                  <a:pos x="40" y="11"/>
                </a:cxn>
                <a:cxn ang="0">
                  <a:pos x="47" y="10"/>
                </a:cxn>
                <a:cxn ang="0">
                  <a:pos x="59" y="34"/>
                </a:cxn>
                <a:cxn ang="0">
                  <a:pos x="30" y="63"/>
                </a:cxn>
                <a:cxn ang="0">
                  <a:pos x="34" y="29"/>
                </a:cxn>
                <a:cxn ang="0">
                  <a:pos x="30" y="34"/>
                </a:cxn>
                <a:cxn ang="0">
                  <a:pos x="25" y="29"/>
                </a:cxn>
                <a:cxn ang="0">
                  <a:pos x="25" y="5"/>
                </a:cxn>
                <a:cxn ang="0">
                  <a:pos x="30" y="0"/>
                </a:cxn>
                <a:cxn ang="0">
                  <a:pos x="34" y="5"/>
                </a:cxn>
                <a:cxn ang="0">
                  <a:pos x="34" y="29"/>
                </a:cxn>
              </a:cxnLst>
              <a:rect l="0" t="0" r="r" b="b"/>
              <a:pathLst>
                <a:path w="59" h="63">
                  <a:moveTo>
                    <a:pt x="30" y="63"/>
                  </a:moveTo>
                  <a:cubicBezTo>
                    <a:pt x="14" y="63"/>
                    <a:pt x="0" y="50"/>
                    <a:pt x="0" y="34"/>
                  </a:cubicBezTo>
                  <a:cubicBezTo>
                    <a:pt x="0" y="24"/>
                    <a:pt x="5" y="16"/>
                    <a:pt x="12" y="10"/>
                  </a:cubicBezTo>
                  <a:cubicBezTo>
                    <a:pt x="14" y="9"/>
                    <a:pt x="17" y="9"/>
                    <a:pt x="19" y="11"/>
                  </a:cubicBezTo>
                  <a:cubicBezTo>
                    <a:pt x="21" y="14"/>
                    <a:pt x="20" y="17"/>
                    <a:pt x="18" y="18"/>
                  </a:cubicBezTo>
                  <a:cubicBezTo>
                    <a:pt x="13" y="22"/>
                    <a:pt x="10" y="28"/>
                    <a:pt x="10" y="34"/>
                  </a:cubicBezTo>
                  <a:cubicBezTo>
                    <a:pt x="10" y="44"/>
                    <a:pt x="19" y="53"/>
                    <a:pt x="30" y="53"/>
                  </a:cubicBezTo>
                  <a:cubicBezTo>
                    <a:pt x="40" y="53"/>
                    <a:pt x="49" y="44"/>
                    <a:pt x="49" y="34"/>
                  </a:cubicBezTo>
                  <a:cubicBezTo>
                    <a:pt x="49" y="28"/>
                    <a:pt x="46" y="22"/>
                    <a:pt x="41" y="18"/>
                  </a:cubicBezTo>
                  <a:cubicBezTo>
                    <a:pt x="39" y="17"/>
                    <a:pt x="39" y="14"/>
                    <a:pt x="40" y="11"/>
                  </a:cubicBezTo>
                  <a:cubicBezTo>
                    <a:pt x="42" y="9"/>
                    <a:pt x="45" y="9"/>
                    <a:pt x="47" y="10"/>
                  </a:cubicBezTo>
                  <a:cubicBezTo>
                    <a:pt x="55" y="16"/>
                    <a:pt x="59" y="24"/>
                    <a:pt x="59" y="34"/>
                  </a:cubicBezTo>
                  <a:cubicBezTo>
                    <a:pt x="59" y="50"/>
                    <a:pt x="46" y="63"/>
                    <a:pt x="30" y="63"/>
                  </a:cubicBezTo>
                  <a:close/>
                  <a:moveTo>
                    <a:pt x="34" y="29"/>
                  </a:moveTo>
                  <a:cubicBezTo>
                    <a:pt x="34" y="32"/>
                    <a:pt x="32" y="34"/>
                    <a:pt x="30" y="34"/>
                  </a:cubicBezTo>
                  <a:cubicBezTo>
                    <a:pt x="27" y="34"/>
                    <a:pt x="25" y="32"/>
                    <a:pt x="25" y="29"/>
                  </a:cubicBezTo>
                  <a:cubicBezTo>
                    <a:pt x="25" y="5"/>
                    <a:pt x="25" y="5"/>
                    <a:pt x="25" y="5"/>
                  </a:cubicBezTo>
                  <a:cubicBezTo>
                    <a:pt x="25" y="2"/>
                    <a:pt x="27" y="0"/>
                    <a:pt x="30" y="0"/>
                  </a:cubicBezTo>
                  <a:cubicBezTo>
                    <a:pt x="32" y="0"/>
                    <a:pt x="34" y="2"/>
                    <a:pt x="34" y="5"/>
                  </a:cubicBezTo>
                  <a:lnTo>
                    <a:pt x="34" y="29"/>
                  </a:lnTo>
                  <a:close/>
                </a:path>
              </a:pathLst>
            </a:custGeom>
            <a:solidFill>
              <a:srgbClr val="005EA4"/>
            </a:solid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333333"/>
                </a:solidFill>
                <a:effectLst/>
                <a:uLnTx/>
                <a:uFillTx/>
                <a:latin typeface="思源黑体 CN Bold"/>
                <a:ea typeface="+mn-ea"/>
                <a:cs typeface="+mn-cs"/>
              </a:endParaRPr>
            </a:p>
          </p:txBody>
        </p:sp>
      </p:grpSp>
      <p:grpSp>
        <p:nvGrpSpPr>
          <p:cNvPr id="38" name="组合 37">
            <a:extLst>
              <a:ext uri="{FF2B5EF4-FFF2-40B4-BE49-F238E27FC236}">
                <a16:creationId xmlns:a16="http://schemas.microsoft.com/office/drawing/2014/main" id="{F6AD5E34-ED0D-438D-87D2-F460C3F76673}"/>
              </a:ext>
            </a:extLst>
          </p:cNvPr>
          <p:cNvGrpSpPr/>
          <p:nvPr/>
        </p:nvGrpSpPr>
        <p:grpSpPr>
          <a:xfrm>
            <a:off x="4848096" y="1593355"/>
            <a:ext cx="1783711" cy="3443996"/>
            <a:chOff x="3844882" y="1659849"/>
            <a:chExt cx="1783711" cy="3443996"/>
          </a:xfrm>
        </p:grpSpPr>
        <p:sp>
          <p:nvSpPr>
            <p:cNvPr id="39" name="Freeform 40">
              <a:extLst>
                <a:ext uri="{FF2B5EF4-FFF2-40B4-BE49-F238E27FC236}">
                  <a16:creationId xmlns:a16="http://schemas.microsoft.com/office/drawing/2014/main" id="{04E32B44-3928-443D-90AF-217B4B5A64B0}"/>
                </a:ext>
              </a:extLst>
            </p:cNvPr>
            <p:cNvSpPr>
              <a:spLocks/>
            </p:cNvSpPr>
            <p:nvPr/>
          </p:nvSpPr>
          <p:spPr bwMode="auto">
            <a:xfrm>
              <a:off x="4591413" y="4634028"/>
              <a:ext cx="290649" cy="469817"/>
            </a:xfrm>
            <a:custGeom>
              <a:avLst/>
              <a:gdLst>
                <a:gd name="T0" fmla="*/ 53 w 73"/>
                <a:gd name="T1" fmla="*/ 0 h 118"/>
                <a:gd name="T2" fmla="*/ 53 w 73"/>
                <a:gd name="T3" fmla="*/ 71 h 118"/>
                <a:gd name="T4" fmla="*/ 69 w 73"/>
                <a:gd name="T5" fmla="*/ 71 h 118"/>
                <a:gd name="T6" fmla="*/ 73 w 73"/>
                <a:gd name="T7" fmla="*/ 73 h 118"/>
                <a:gd name="T8" fmla="*/ 72 w 73"/>
                <a:gd name="T9" fmla="*/ 77 h 118"/>
                <a:gd name="T10" fmla="*/ 37 w 73"/>
                <a:gd name="T11" fmla="*/ 118 h 118"/>
                <a:gd name="T12" fmla="*/ 1 w 73"/>
                <a:gd name="T13" fmla="*/ 77 h 118"/>
                <a:gd name="T14" fmla="*/ 1 w 73"/>
                <a:gd name="T15" fmla="*/ 73 h 118"/>
                <a:gd name="T16" fmla="*/ 4 w 73"/>
                <a:gd name="T17" fmla="*/ 71 h 118"/>
                <a:gd name="T18" fmla="*/ 20 w 73"/>
                <a:gd name="T19" fmla="*/ 71 h 118"/>
                <a:gd name="T20" fmla="*/ 20 w 73"/>
                <a:gd name="T21" fmla="*/ 0 h 118"/>
                <a:gd name="T22" fmla="*/ 53 w 73"/>
                <a:gd name="T2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118">
                  <a:moveTo>
                    <a:pt x="53" y="0"/>
                  </a:moveTo>
                  <a:cubicBezTo>
                    <a:pt x="53" y="71"/>
                    <a:pt x="53" y="71"/>
                    <a:pt x="53" y="71"/>
                  </a:cubicBezTo>
                  <a:cubicBezTo>
                    <a:pt x="69" y="71"/>
                    <a:pt x="69" y="71"/>
                    <a:pt x="69" y="71"/>
                  </a:cubicBezTo>
                  <a:cubicBezTo>
                    <a:pt x="71" y="71"/>
                    <a:pt x="72" y="72"/>
                    <a:pt x="73" y="73"/>
                  </a:cubicBezTo>
                  <a:cubicBezTo>
                    <a:pt x="73" y="75"/>
                    <a:pt x="73" y="76"/>
                    <a:pt x="72" y="77"/>
                  </a:cubicBezTo>
                  <a:cubicBezTo>
                    <a:pt x="37" y="118"/>
                    <a:pt x="37" y="118"/>
                    <a:pt x="37" y="118"/>
                  </a:cubicBezTo>
                  <a:cubicBezTo>
                    <a:pt x="1" y="77"/>
                    <a:pt x="1" y="77"/>
                    <a:pt x="1" y="77"/>
                  </a:cubicBezTo>
                  <a:cubicBezTo>
                    <a:pt x="0" y="76"/>
                    <a:pt x="0" y="75"/>
                    <a:pt x="1" y="73"/>
                  </a:cubicBezTo>
                  <a:cubicBezTo>
                    <a:pt x="1" y="72"/>
                    <a:pt x="3" y="71"/>
                    <a:pt x="4" y="71"/>
                  </a:cubicBezTo>
                  <a:cubicBezTo>
                    <a:pt x="20" y="71"/>
                    <a:pt x="20" y="71"/>
                    <a:pt x="20" y="71"/>
                  </a:cubicBezTo>
                  <a:cubicBezTo>
                    <a:pt x="20" y="0"/>
                    <a:pt x="20" y="0"/>
                    <a:pt x="20" y="0"/>
                  </a:cubicBezTo>
                  <a:lnTo>
                    <a:pt x="53" y="0"/>
                  </a:lnTo>
                  <a:close/>
                </a:path>
              </a:pathLst>
            </a:custGeom>
            <a:solidFill>
              <a:srgbClr val="039AC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0" name="Freeform 41">
              <a:extLst>
                <a:ext uri="{FF2B5EF4-FFF2-40B4-BE49-F238E27FC236}">
                  <a16:creationId xmlns:a16="http://schemas.microsoft.com/office/drawing/2014/main" id="{D77AC34F-E427-4B59-AA55-9C40DA44D152}"/>
                </a:ext>
              </a:extLst>
            </p:cNvPr>
            <p:cNvSpPr>
              <a:spLocks/>
            </p:cNvSpPr>
            <p:nvPr/>
          </p:nvSpPr>
          <p:spPr bwMode="auto">
            <a:xfrm>
              <a:off x="4671043" y="4634028"/>
              <a:ext cx="131389" cy="99537"/>
            </a:xfrm>
            <a:custGeom>
              <a:avLst/>
              <a:gdLst>
                <a:gd name="T0" fmla="*/ 33 w 33"/>
                <a:gd name="T1" fmla="*/ 0 h 25"/>
                <a:gd name="T2" fmla="*/ 33 w 33"/>
                <a:gd name="T3" fmla="*/ 25 h 25"/>
                <a:gd name="T4" fmla="*/ 17 w 33"/>
                <a:gd name="T5" fmla="*/ 20 h 25"/>
                <a:gd name="T6" fmla="*/ 0 w 33"/>
                <a:gd name="T7" fmla="*/ 25 h 25"/>
                <a:gd name="T8" fmla="*/ 0 w 33"/>
                <a:gd name="T9" fmla="*/ 0 h 25"/>
                <a:gd name="T10" fmla="*/ 33 w 33"/>
                <a:gd name="T11" fmla="*/ 0 h 25"/>
              </a:gdLst>
              <a:ahLst/>
              <a:cxnLst>
                <a:cxn ang="0">
                  <a:pos x="T0" y="T1"/>
                </a:cxn>
                <a:cxn ang="0">
                  <a:pos x="T2" y="T3"/>
                </a:cxn>
                <a:cxn ang="0">
                  <a:pos x="T4" y="T5"/>
                </a:cxn>
                <a:cxn ang="0">
                  <a:pos x="T6" y="T7"/>
                </a:cxn>
                <a:cxn ang="0">
                  <a:pos x="T8" y="T9"/>
                </a:cxn>
                <a:cxn ang="0">
                  <a:pos x="T10" y="T11"/>
                </a:cxn>
              </a:cxnLst>
              <a:rect l="0" t="0" r="r" b="b"/>
              <a:pathLst>
                <a:path w="33" h="25">
                  <a:moveTo>
                    <a:pt x="33" y="0"/>
                  </a:moveTo>
                  <a:cubicBezTo>
                    <a:pt x="33" y="25"/>
                    <a:pt x="33" y="25"/>
                    <a:pt x="33" y="25"/>
                  </a:cubicBezTo>
                  <a:cubicBezTo>
                    <a:pt x="28" y="22"/>
                    <a:pt x="23" y="20"/>
                    <a:pt x="17" y="20"/>
                  </a:cubicBezTo>
                  <a:cubicBezTo>
                    <a:pt x="11" y="20"/>
                    <a:pt x="5" y="22"/>
                    <a:pt x="0" y="25"/>
                  </a:cubicBezTo>
                  <a:cubicBezTo>
                    <a:pt x="0" y="0"/>
                    <a:pt x="0" y="0"/>
                    <a:pt x="0" y="0"/>
                  </a:cubicBezTo>
                  <a:lnTo>
                    <a:pt x="33" y="0"/>
                  </a:lnTo>
                  <a:close/>
                </a:path>
              </a:pathLst>
            </a:custGeom>
            <a:solidFill>
              <a:srgbClr val="333333">
                <a:alpha val="15000"/>
              </a:srgb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1" name="Freeform 42">
              <a:extLst>
                <a:ext uri="{FF2B5EF4-FFF2-40B4-BE49-F238E27FC236}">
                  <a16:creationId xmlns:a16="http://schemas.microsoft.com/office/drawing/2014/main" id="{F2ADC51D-C15E-4FE4-8951-67771E8BE2D4}"/>
                </a:ext>
              </a:extLst>
            </p:cNvPr>
            <p:cNvSpPr>
              <a:spLocks noEditPoints="1"/>
            </p:cNvSpPr>
            <p:nvPr/>
          </p:nvSpPr>
          <p:spPr bwMode="auto">
            <a:xfrm>
              <a:off x="3844882" y="1659849"/>
              <a:ext cx="1783711" cy="3153347"/>
            </a:xfrm>
            <a:custGeom>
              <a:avLst/>
              <a:gdLst>
                <a:gd name="T0" fmla="*/ 224 w 448"/>
                <a:gd name="T1" fmla="*/ 0 h 792"/>
                <a:gd name="T2" fmla="*/ 0 w 448"/>
                <a:gd name="T3" fmla="*/ 224 h 792"/>
                <a:gd name="T4" fmla="*/ 0 w 448"/>
                <a:gd name="T5" fmla="*/ 570 h 792"/>
                <a:gd name="T6" fmla="*/ 196 w 448"/>
                <a:gd name="T7" fmla="*/ 792 h 792"/>
                <a:gd name="T8" fmla="*/ 196 w 448"/>
                <a:gd name="T9" fmla="*/ 777 h 792"/>
                <a:gd name="T10" fmla="*/ 224 w 448"/>
                <a:gd name="T11" fmla="*/ 749 h 792"/>
                <a:gd name="T12" fmla="*/ 252 w 448"/>
                <a:gd name="T13" fmla="*/ 777 h 792"/>
                <a:gd name="T14" fmla="*/ 252 w 448"/>
                <a:gd name="T15" fmla="*/ 792 h 792"/>
                <a:gd name="T16" fmla="*/ 448 w 448"/>
                <a:gd name="T17" fmla="*/ 570 h 792"/>
                <a:gd name="T18" fmla="*/ 448 w 448"/>
                <a:gd name="T19" fmla="*/ 224 h 792"/>
                <a:gd name="T20" fmla="*/ 224 w 448"/>
                <a:gd name="T21" fmla="*/ 0 h 792"/>
                <a:gd name="T22" fmla="*/ 224 w 448"/>
                <a:gd name="T23" fmla="*/ 414 h 792"/>
                <a:gd name="T24" fmla="*/ 34 w 448"/>
                <a:gd name="T25" fmla="*/ 224 h 792"/>
                <a:gd name="T26" fmla="*/ 224 w 448"/>
                <a:gd name="T27" fmla="*/ 34 h 792"/>
                <a:gd name="T28" fmla="*/ 414 w 448"/>
                <a:gd name="T29" fmla="*/ 224 h 792"/>
                <a:gd name="T30" fmla="*/ 224 w 448"/>
                <a:gd name="T31" fmla="*/ 414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8" h="792">
                  <a:moveTo>
                    <a:pt x="224" y="0"/>
                  </a:moveTo>
                  <a:cubicBezTo>
                    <a:pt x="100" y="0"/>
                    <a:pt x="0" y="100"/>
                    <a:pt x="0" y="224"/>
                  </a:cubicBezTo>
                  <a:cubicBezTo>
                    <a:pt x="0" y="570"/>
                    <a:pt x="0" y="570"/>
                    <a:pt x="0" y="570"/>
                  </a:cubicBezTo>
                  <a:cubicBezTo>
                    <a:pt x="0" y="684"/>
                    <a:pt x="85" y="778"/>
                    <a:pt x="196" y="792"/>
                  </a:cubicBezTo>
                  <a:cubicBezTo>
                    <a:pt x="196" y="777"/>
                    <a:pt x="196" y="777"/>
                    <a:pt x="196" y="777"/>
                  </a:cubicBezTo>
                  <a:cubicBezTo>
                    <a:pt x="196" y="761"/>
                    <a:pt x="208" y="749"/>
                    <a:pt x="224" y="749"/>
                  </a:cubicBezTo>
                  <a:cubicBezTo>
                    <a:pt x="239" y="749"/>
                    <a:pt x="252" y="761"/>
                    <a:pt x="252" y="777"/>
                  </a:cubicBezTo>
                  <a:cubicBezTo>
                    <a:pt x="252" y="792"/>
                    <a:pt x="252" y="792"/>
                    <a:pt x="252" y="792"/>
                  </a:cubicBezTo>
                  <a:cubicBezTo>
                    <a:pt x="362" y="778"/>
                    <a:pt x="448" y="684"/>
                    <a:pt x="448" y="570"/>
                  </a:cubicBezTo>
                  <a:cubicBezTo>
                    <a:pt x="448" y="224"/>
                    <a:pt x="448" y="224"/>
                    <a:pt x="448" y="224"/>
                  </a:cubicBezTo>
                  <a:cubicBezTo>
                    <a:pt x="448" y="100"/>
                    <a:pt x="347" y="0"/>
                    <a:pt x="224" y="0"/>
                  </a:cubicBezTo>
                  <a:close/>
                  <a:moveTo>
                    <a:pt x="224" y="414"/>
                  </a:moveTo>
                  <a:cubicBezTo>
                    <a:pt x="119" y="414"/>
                    <a:pt x="34" y="329"/>
                    <a:pt x="34" y="224"/>
                  </a:cubicBezTo>
                  <a:cubicBezTo>
                    <a:pt x="34" y="119"/>
                    <a:pt x="119" y="34"/>
                    <a:pt x="224" y="34"/>
                  </a:cubicBezTo>
                  <a:cubicBezTo>
                    <a:pt x="329" y="34"/>
                    <a:pt x="414" y="119"/>
                    <a:pt x="414" y="224"/>
                  </a:cubicBezTo>
                  <a:cubicBezTo>
                    <a:pt x="414" y="329"/>
                    <a:pt x="329" y="414"/>
                    <a:pt x="224" y="414"/>
                  </a:cubicBezTo>
                  <a:close/>
                </a:path>
              </a:pathLst>
            </a:custGeom>
            <a:solidFill>
              <a:srgbClr val="039AC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30" normalizeH="0" baseline="0" noProof="0">
                <a:ln>
                  <a:noFill/>
                </a:ln>
                <a:solidFill>
                  <a:srgbClr val="333333"/>
                </a:solidFill>
                <a:effectLst/>
                <a:uLnTx/>
                <a:uFillTx/>
                <a:latin typeface="思源黑体 CN Bold"/>
                <a:ea typeface="+mn-ea"/>
                <a:cs typeface="+mn-cs"/>
              </a:endParaRPr>
            </a:p>
          </p:txBody>
        </p:sp>
        <p:sp>
          <p:nvSpPr>
            <p:cNvPr id="43" name="koppt-图标">
              <a:extLst>
                <a:ext uri="{FF2B5EF4-FFF2-40B4-BE49-F238E27FC236}">
                  <a16:creationId xmlns:a16="http://schemas.microsoft.com/office/drawing/2014/main" id="{5D01B20F-2590-4829-BB17-CEDF86F8E782}"/>
                </a:ext>
              </a:extLst>
            </p:cNvPr>
            <p:cNvSpPr>
              <a:spLocks noEditPoints="1"/>
            </p:cNvSpPr>
            <p:nvPr/>
          </p:nvSpPr>
          <p:spPr bwMode="auto">
            <a:xfrm>
              <a:off x="4453712" y="2206395"/>
              <a:ext cx="566049" cy="542627"/>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rgbClr val="039ACF"/>
            </a:solidFill>
            <a:ln w="9525">
              <a:noFill/>
              <a:round/>
              <a:headEnd/>
              <a:tailEnd/>
            </a:ln>
          </p:spPr>
          <p:txBody>
            <a:bodyPr vert="horz" wrap="square" lIns="91440" tIns="45720" rIns="91440" bIns="45720" numCol="1" anchor="t" anchorCtr="0" compatLnSpc="1">
              <a:prstTxWarp prst="textNoShape">
                <a:avLst/>
              </a:prstTxWarp>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33333"/>
                </a:solidFill>
                <a:effectLst/>
                <a:uLnTx/>
                <a:uFillTx/>
                <a:latin typeface="思源黑体 CN Bold"/>
                <a:ea typeface="+mn-ea"/>
                <a:cs typeface="+mn-cs"/>
              </a:endParaRPr>
            </a:p>
          </p:txBody>
        </p:sp>
      </p:grpSp>
      <p:sp>
        <p:nvSpPr>
          <p:cNvPr id="23" name="矩形 22">
            <a:extLst>
              <a:ext uri="{FF2B5EF4-FFF2-40B4-BE49-F238E27FC236}">
                <a16:creationId xmlns:a16="http://schemas.microsoft.com/office/drawing/2014/main" id="{3AF24331-C662-4664-8A2A-2FA0B70E90F6}"/>
              </a:ext>
            </a:extLst>
          </p:cNvPr>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单击添加文本</a:t>
            </a:r>
          </a:p>
        </p:txBody>
      </p:sp>
      <p:grpSp>
        <p:nvGrpSpPr>
          <p:cNvPr id="24" name="组合 23">
            <a:extLst>
              <a:ext uri="{FF2B5EF4-FFF2-40B4-BE49-F238E27FC236}">
                <a16:creationId xmlns:a16="http://schemas.microsoft.com/office/drawing/2014/main" id="{C1E84758-912A-42BE-BFD3-C05A3DA05BEF}"/>
              </a:ext>
            </a:extLst>
          </p:cNvPr>
          <p:cNvGrpSpPr/>
          <p:nvPr/>
        </p:nvGrpSpPr>
        <p:grpSpPr>
          <a:xfrm>
            <a:off x="1763739" y="3583518"/>
            <a:ext cx="1506640" cy="574723"/>
            <a:chOff x="1030092" y="2801429"/>
            <a:chExt cx="2749471" cy="574723"/>
          </a:xfrm>
        </p:grpSpPr>
        <p:sp>
          <p:nvSpPr>
            <p:cNvPr id="25" name="矩形 24">
              <a:extLst>
                <a:ext uri="{FF2B5EF4-FFF2-40B4-BE49-F238E27FC236}">
                  <a16:creationId xmlns:a16="http://schemas.microsoft.com/office/drawing/2014/main" id="{4D2248D0-110F-4D56-BAF8-83317EB1AF06}"/>
                </a:ext>
              </a:extLst>
            </p:cNvPr>
            <p:cNvSpPr/>
            <p:nvPr/>
          </p:nvSpPr>
          <p:spPr>
            <a:xfrm>
              <a:off x="1030092" y="2801429"/>
              <a:ext cx="2749471" cy="461665"/>
            </a:xfrm>
            <a:prstGeom prst="rect">
              <a:avLst/>
            </a:prstGeom>
          </p:spPr>
          <p:txBody>
            <a:bodyPr wrap="square">
              <a:spAutoFit/>
            </a:bodyPr>
            <a:lstStyle/>
            <a:p>
              <a:pPr marL="0" lvl="2" algn="ctr">
                <a:defRPr/>
              </a:pPr>
              <a:r>
                <a:rPr lang="zh-CN" altLang="en-US" sz="2400" b="1" kern="0" dirty="0">
                  <a:solidFill>
                    <a:schemeClr val="bg1"/>
                  </a:solidFill>
                  <a:latin typeface="Arial" panose="020B0604020202020204"/>
                  <a:ea typeface="微软雅黑" panose="020B0503020204020204" pitchFamily="34" charset="-122"/>
                </a:rPr>
                <a:t>添加文本</a:t>
              </a:r>
              <a:endParaRPr lang="en-US" altLang="zh-CN" sz="2400" b="1" kern="0" dirty="0">
                <a:solidFill>
                  <a:schemeClr val="bg1"/>
                </a:solidFill>
                <a:latin typeface="Arial" panose="020B0604020202020204"/>
                <a:ea typeface="微软雅黑" panose="020B0503020204020204" pitchFamily="34" charset="-122"/>
              </a:endParaRPr>
            </a:p>
          </p:txBody>
        </p:sp>
        <p:cxnSp>
          <p:nvCxnSpPr>
            <p:cNvPr id="27" name="直接连接符 26">
              <a:extLst>
                <a:ext uri="{FF2B5EF4-FFF2-40B4-BE49-F238E27FC236}">
                  <a16:creationId xmlns:a16="http://schemas.microsoft.com/office/drawing/2014/main" id="{C59B930C-7002-45CD-A454-7E5D6ABDE5AF}"/>
                </a:ext>
              </a:extLst>
            </p:cNvPr>
            <p:cNvCxnSpPr/>
            <p:nvPr/>
          </p:nvCxnSpPr>
          <p:spPr>
            <a:xfrm>
              <a:off x="2188827" y="3376152"/>
              <a:ext cx="432000"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4" name="组合 43">
            <a:extLst>
              <a:ext uri="{FF2B5EF4-FFF2-40B4-BE49-F238E27FC236}">
                <a16:creationId xmlns:a16="http://schemas.microsoft.com/office/drawing/2014/main" id="{4CD780F7-F784-4012-93F8-AC1DD297F515}"/>
              </a:ext>
            </a:extLst>
          </p:cNvPr>
          <p:cNvGrpSpPr/>
          <p:nvPr/>
        </p:nvGrpSpPr>
        <p:grpSpPr>
          <a:xfrm>
            <a:off x="4986630" y="3583518"/>
            <a:ext cx="1506640" cy="574723"/>
            <a:chOff x="1030092" y="2801429"/>
            <a:chExt cx="2749471" cy="574723"/>
          </a:xfrm>
        </p:grpSpPr>
        <p:sp>
          <p:nvSpPr>
            <p:cNvPr id="45" name="矩形 44">
              <a:extLst>
                <a:ext uri="{FF2B5EF4-FFF2-40B4-BE49-F238E27FC236}">
                  <a16:creationId xmlns:a16="http://schemas.microsoft.com/office/drawing/2014/main" id="{758139A3-B597-4E6D-8615-31FBD80F84F9}"/>
                </a:ext>
              </a:extLst>
            </p:cNvPr>
            <p:cNvSpPr/>
            <p:nvPr/>
          </p:nvSpPr>
          <p:spPr>
            <a:xfrm>
              <a:off x="1030092" y="2801429"/>
              <a:ext cx="2749471" cy="461665"/>
            </a:xfrm>
            <a:prstGeom prst="rect">
              <a:avLst/>
            </a:prstGeom>
          </p:spPr>
          <p:txBody>
            <a:bodyPr wrap="square">
              <a:spAutoFit/>
            </a:bodyPr>
            <a:lstStyle/>
            <a:p>
              <a:pPr marL="0" lvl="2" algn="ctr">
                <a:defRPr/>
              </a:pPr>
              <a:r>
                <a:rPr lang="zh-CN" altLang="en-US" sz="2400" b="1" kern="0" dirty="0">
                  <a:solidFill>
                    <a:schemeClr val="bg1"/>
                  </a:solidFill>
                  <a:latin typeface="Arial" panose="020B0604020202020204"/>
                  <a:ea typeface="微软雅黑" panose="020B0503020204020204" pitchFamily="34" charset="-122"/>
                </a:rPr>
                <a:t>添加文本</a:t>
              </a:r>
              <a:endParaRPr lang="en-US" altLang="zh-CN" sz="2400" b="1" kern="0" dirty="0">
                <a:solidFill>
                  <a:schemeClr val="bg1"/>
                </a:solidFill>
                <a:latin typeface="Arial" panose="020B0604020202020204"/>
                <a:ea typeface="微软雅黑" panose="020B0503020204020204" pitchFamily="34" charset="-122"/>
              </a:endParaRPr>
            </a:p>
          </p:txBody>
        </p:sp>
        <p:cxnSp>
          <p:nvCxnSpPr>
            <p:cNvPr id="49" name="直接连接符 48">
              <a:extLst>
                <a:ext uri="{FF2B5EF4-FFF2-40B4-BE49-F238E27FC236}">
                  <a16:creationId xmlns:a16="http://schemas.microsoft.com/office/drawing/2014/main" id="{783AA1AD-4594-44BD-84E8-6A459B2848C0}"/>
                </a:ext>
              </a:extLst>
            </p:cNvPr>
            <p:cNvCxnSpPr/>
            <p:nvPr/>
          </p:nvCxnSpPr>
          <p:spPr>
            <a:xfrm>
              <a:off x="2188827" y="3376152"/>
              <a:ext cx="432000"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51" name="组合 50">
            <a:extLst>
              <a:ext uri="{FF2B5EF4-FFF2-40B4-BE49-F238E27FC236}">
                <a16:creationId xmlns:a16="http://schemas.microsoft.com/office/drawing/2014/main" id="{BE809097-CDAD-4D98-85B4-B5DA08761D51}"/>
              </a:ext>
            </a:extLst>
          </p:cNvPr>
          <p:cNvGrpSpPr/>
          <p:nvPr/>
        </p:nvGrpSpPr>
        <p:grpSpPr>
          <a:xfrm>
            <a:off x="8211512" y="3583518"/>
            <a:ext cx="1506640" cy="574723"/>
            <a:chOff x="1030092" y="2801429"/>
            <a:chExt cx="2749471" cy="574723"/>
          </a:xfrm>
        </p:grpSpPr>
        <p:sp>
          <p:nvSpPr>
            <p:cNvPr id="52" name="矩形 51">
              <a:extLst>
                <a:ext uri="{FF2B5EF4-FFF2-40B4-BE49-F238E27FC236}">
                  <a16:creationId xmlns:a16="http://schemas.microsoft.com/office/drawing/2014/main" id="{70DC2E47-72B3-46D0-80B7-17B2ED35D91D}"/>
                </a:ext>
              </a:extLst>
            </p:cNvPr>
            <p:cNvSpPr/>
            <p:nvPr/>
          </p:nvSpPr>
          <p:spPr>
            <a:xfrm>
              <a:off x="1030092" y="2801429"/>
              <a:ext cx="2749471" cy="461665"/>
            </a:xfrm>
            <a:prstGeom prst="rect">
              <a:avLst/>
            </a:prstGeom>
          </p:spPr>
          <p:txBody>
            <a:bodyPr wrap="square">
              <a:spAutoFit/>
            </a:bodyPr>
            <a:lstStyle/>
            <a:p>
              <a:pPr marL="0" lvl="2" algn="ctr">
                <a:defRPr/>
              </a:pPr>
              <a:r>
                <a:rPr lang="zh-CN" altLang="en-US" sz="2400" b="1" kern="0" dirty="0">
                  <a:solidFill>
                    <a:schemeClr val="bg1"/>
                  </a:solidFill>
                  <a:latin typeface="Arial" panose="020B0604020202020204"/>
                  <a:ea typeface="微软雅黑" panose="020B0503020204020204" pitchFamily="34" charset="-122"/>
                </a:rPr>
                <a:t>添加文本</a:t>
              </a:r>
              <a:endParaRPr lang="en-US" altLang="zh-CN" sz="2400" b="1" kern="0" dirty="0">
                <a:solidFill>
                  <a:schemeClr val="bg1"/>
                </a:solidFill>
                <a:latin typeface="Arial" panose="020B0604020202020204"/>
                <a:ea typeface="微软雅黑" panose="020B0503020204020204" pitchFamily="34" charset="-122"/>
              </a:endParaRPr>
            </a:p>
          </p:txBody>
        </p:sp>
        <p:cxnSp>
          <p:nvCxnSpPr>
            <p:cNvPr id="56" name="直接连接符 55">
              <a:extLst>
                <a:ext uri="{FF2B5EF4-FFF2-40B4-BE49-F238E27FC236}">
                  <a16:creationId xmlns:a16="http://schemas.microsoft.com/office/drawing/2014/main" id="{41BA1470-CF6D-49A2-97FF-DD093DD11558}"/>
                </a:ext>
              </a:extLst>
            </p:cNvPr>
            <p:cNvCxnSpPr/>
            <p:nvPr/>
          </p:nvCxnSpPr>
          <p:spPr>
            <a:xfrm>
              <a:off x="2188827" y="3376152"/>
              <a:ext cx="432000" cy="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58" name="矩形 57">
            <a:extLst>
              <a:ext uri="{FF2B5EF4-FFF2-40B4-BE49-F238E27FC236}">
                <a16:creationId xmlns:a16="http://schemas.microsoft.com/office/drawing/2014/main" id="{D04C1FB5-B610-4F1E-8ECA-068F07565285}"/>
              </a:ext>
            </a:extLst>
          </p:cNvPr>
          <p:cNvSpPr/>
          <p:nvPr/>
        </p:nvSpPr>
        <p:spPr>
          <a:xfrm>
            <a:off x="1359364" y="5196596"/>
            <a:ext cx="2315388" cy="792205"/>
          </a:xfrm>
          <a:prstGeom prst="rect">
            <a:avLst/>
          </a:prstGeom>
        </p:spPr>
        <p:txBody>
          <a:bodyPr wrap="square">
            <a:spAutoFit/>
          </a:bodyPr>
          <a:lstStyle/>
          <a:p>
            <a:pPr algn="just">
              <a:lnSpc>
                <a:spcPct val="150000"/>
              </a:lnSpc>
            </a:pPr>
            <a:r>
              <a:rPr lang="zh-CN" altLang="en-US" sz="1600" dirty="0">
                <a:solidFill>
                  <a:srgbClr val="000000"/>
                </a:solidFill>
                <a:latin typeface="微软雅黑" panose="020B0503020204020204" pitchFamily="34" charset="-122"/>
                <a:ea typeface="微软雅黑" panose="020B0503020204020204" pitchFamily="34" charset="-122"/>
                <a:cs typeface="+mn-ea"/>
                <a:sym typeface="+mn-ea"/>
              </a:rPr>
              <a:t> 单击添加文本点击添加文本单击</a:t>
            </a:r>
            <a:endParaRPr lang="zh-CN" altLang="en-US" sz="1600" dirty="0"/>
          </a:p>
        </p:txBody>
      </p:sp>
      <p:sp>
        <p:nvSpPr>
          <p:cNvPr id="59" name="矩形 58">
            <a:extLst>
              <a:ext uri="{FF2B5EF4-FFF2-40B4-BE49-F238E27FC236}">
                <a16:creationId xmlns:a16="http://schemas.microsoft.com/office/drawing/2014/main" id="{A87164E8-89FE-45F0-8774-766612D7E7E8}"/>
              </a:ext>
            </a:extLst>
          </p:cNvPr>
          <p:cNvSpPr/>
          <p:nvPr/>
        </p:nvSpPr>
        <p:spPr>
          <a:xfrm>
            <a:off x="4582255" y="5196596"/>
            <a:ext cx="2315388" cy="1161536"/>
          </a:xfrm>
          <a:prstGeom prst="rect">
            <a:avLst/>
          </a:prstGeom>
        </p:spPr>
        <p:txBody>
          <a:bodyPr wrap="square">
            <a:spAutoFit/>
          </a:bodyPr>
          <a:lstStyle/>
          <a:p>
            <a:pPr algn="just">
              <a:lnSpc>
                <a:spcPct val="150000"/>
              </a:lnSpc>
            </a:pPr>
            <a:r>
              <a:rPr lang="zh-CN" altLang="en-US" sz="1600" dirty="0">
                <a:solidFill>
                  <a:srgbClr val="000000"/>
                </a:solidFill>
                <a:latin typeface="微软雅黑" panose="020B0503020204020204" pitchFamily="34" charset="-122"/>
                <a:ea typeface="微软雅黑" panose="020B0503020204020204" pitchFamily="34" charset="-122"/>
                <a:cs typeface="+mn-ea"/>
                <a:sym typeface="+mn-ea"/>
              </a:rPr>
              <a:t> 单击添加文本点击添加文本单击添加文本单击添加文本</a:t>
            </a:r>
            <a:endParaRPr lang="zh-CN" altLang="en-US" sz="1600" dirty="0"/>
          </a:p>
        </p:txBody>
      </p:sp>
      <p:sp>
        <p:nvSpPr>
          <p:cNvPr id="64" name="矩形 63">
            <a:extLst>
              <a:ext uri="{FF2B5EF4-FFF2-40B4-BE49-F238E27FC236}">
                <a16:creationId xmlns:a16="http://schemas.microsoft.com/office/drawing/2014/main" id="{DEEF41AA-D9E6-4339-AA0F-3D0AA4DCD1A9}"/>
              </a:ext>
            </a:extLst>
          </p:cNvPr>
          <p:cNvSpPr/>
          <p:nvPr/>
        </p:nvSpPr>
        <p:spPr>
          <a:xfrm>
            <a:off x="7805146" y="5196596"/>
            <a:ext cx="2315388" cy="1161536"/>
          </a:xfrm>
          <a:prstGeom prst="rect">
            <a:avLst/>
          </a:prstGeom>
        </p:spPr>
        <p:txBody>
          <a:bodyPr wrap="square">
            <a:spAutoFit/>
          </a:bodyPr>
          <a:lstStyle/>
          <a:p>
            <a:pPr algn="just">
              <a:lnSpc>
                <a:spcPct val="150000"/>
              </a:lnSpc>
            </a:pPr>
            <a:r>
              <a:rPr lang="zh-CN" altLang="en-US" sz="1600" dirty="0">
                <a:solidFill>
                  <a:srgbClr val="000000"/>
                </a:solidFill>
                <a:latin typeface="微软雅黑" panose="020B0503020204020204" pitchFamily="34" charset="-122"/>
                <a:ea typeface="微软雅黑" panose="020B0503020204020204" pitchFamily="34" charset="-122"/>
                <a:cs typeface="+mn-ea"/>
                <a:sym typeface="+mn-ea"/>
              </a:rPr>
              <a:t> 单击添加文本点击添加文本单击添加文本单击添加文本</a:t>
            </a:r>
            <a:endParaRPr lang="zh-CN" altLang="en-US" sz="1600" dirty="0"/>
          </a:p>
        </p:txBody>
      </p:sp>
    </p:spTree>
    <p:extLst>
      <p:ext uri="{BB962C8B-B14F-4D97-AF65-F5344CB8AC3E}">
        <p14:creationId xmlns:p14="http://schemas.microsoft.com/office/powerpoint/2010/main" val="1806767596"/>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a:extLst>
              <a:ext uri="{FF2B5EF4-FFF2-40B4-BE49-F238E27FC236}">
                <a16:creationId xmlns:a16="http://schemas.microsoft.com/office/drawing/2014/main" id="{36BA557D-0680-430B-97BB-D280F8FDF71E}"/>
              </a:ext>
            </a:extLst>
          </p:cNvPr>
          <p:cNvGrpSpPr/>
          <p:nvPr/>
        </p:nvGrpSpPr>
        <p:grpSpPr>
          <a:xfrm>
            <a:off x="4259996" y="1416666"/>
            <a:ext cx="3384851" cy="5060333"/>
            <a:chOff x="4539205" y="1967696"/>
            <a:chExt cx="3113589" cy="4654798"/>
          </a:xfrm>
        </p:grpSpPr>
        <p:sp>
          <p:nvSpPr>
            <p:cNvPr id="22" name="矩形: 圆角 21">
              <a:extLst>
                <a:ext uri="{FF2B5EF4-FFF2-40B4-BE49-F238E27FC236}">
                  <a16:creationId xmlns:a16="http://schemas.microsoft.com/office/drawing/2014/main" id="{24DF47F3-A2DD-4601-9D78-60B16DC05520}"/>
                </a:ext>
              </a:extLst>
            </p:cNvPr>
            <p:cNvSpPr/>
            <p:nvPr/>
          </p:nvSpPr>
          <p:spPr>
            <a:xfrm>
              <a:off x="4539205" y="2459620"/>
              <a:ext cx="3113589" cy="4162874"/>
            </a:xfrm>
            <a:prstGeom prst="roundRect">
              <a:avLst>
                <a:gd name="adj" fmla="val 4399"/>
              </a:avLst>
            </a:prstGeom>
            <a:noFill/>
            <a:ln w="25400">
              <a:solidFill>
                <a:srgbClr val="039AC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a:extLst>
                <a:ext uri="{FF2B5EF4-FFF2-40B4-BE49-F238E27FC236}">
                  <a16:creationId xmlns:a16="http://schemas.microsoft.com/office/drawing/2014/main" id="{9AED0B2D-5E70-4262-8F3C-07612550EA93}"/>
                </a:ext>
              </a:extLst>
            </p:cNvPr>
            <p:cNvSpPr/>
            <p:nvPr/>
          </p:nvSpPr>
          <p:spPr>
            <a:xfrm>
              <a:off x="5604076" y="1967696"/>
              <a:ext cx="983848" cy="983848"/>
            </a:xfrm>
            <a:prstGeom prst="ellipse">
              <a:avLst/>
            </a:prstGeom>
            <a:solidFill>
              <a:srgbClr val="039ACF"/>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a:extLst>
              <a:ext uri="{FF2B5EF4-FFF2-40B4-BE49-F238E27FC236}">
                <a16:creationId xmlns:a16="http://schemas.microsoft.com/office/drawing/2014/main" id="{0CE2DB2E-E299-457C-A1A6-E998B2C33AD2}"/>
              </a:ext>
            </a:extLst>
          </p:cNvPr>
          <p:cNvGrpSpPr/>
          <p:nvPr/>
        </p:nvGrpSpPr>
        <p:grpSpPr>
          <a:xfrm>
            <a:off x="694482" y="1416666"/>
            <a:ext cx="3384851" cy="5060334"/>
            <a:chOff x="4539205" y="1967696"/>
            <a:chExt cx="3113589" cy="4654799"/>
          </a:xfrm>
        </p:grpSpPr>
        <p:sp>
          <p:nvSpPr>
            <p:cNvPr id="15" name="矩形: 圆角 14">
              <a:extLst>
                <a:ext uri="{FF2B5EF4-FFF2-40B4-BE49-F238E27FC236}">
                  <a16:creationId xmlns:a16="http://schemas.microsoft.com/office/drawing/2014/main" id="{F24E960D-90EB-4C47-BC1A-9713E82B7E77}"/>
                </a:ext>
              </a:extLst>
            </p:cNvPr>
            <p:cNvSpPr/>
            <p:nvPr/>
          </p:nvSpPr>
          <p:spPr>
            <a:xfrm>
              <a:off x="4539205" y="2459620"/>
              <a:ext cx="3113589" cy="4162875"/>
            </a:xfrm>
            <a:prstGeom prst="roundRect">
              <a:avLst>
                <a:gd name="adj" fmla="val 439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椭圆 15">
              <a:extLst>
                <a:ext uri="{FF2B5EF4-FFF2-40B4-BE49-F238E27FC236}">
                  <a16:creationId xmlns:a16="http://schemas.microsoft.com/office/drawing/2014/main" id="{7E0851B0-C94C-4021-9DCA-7201B5E83024}"/>
                </a:ext>
              </a:extLst>
            </p:cNvPr>
            <p:cNvSpPr/>
            <p:nvPr/>
          </p:nvSpPr>
          <p:spPr>
            <a:xfrm>
              <a:off x="5604076" y="1967696"/>
              <a:ext cx="983848" cy="983848"/>
            </a:xfrm>
            <a:prstGeom prst="ellipse">
              <a:avLst/>
            </a:prstGeom>
            <a:solidFill>
              <a:srgbClr val="00539E"/>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6" name="组合 5">
            <a:extLst>
              <a:ext uri="{FF2B5EF4-FFF2-40B4-BE49-F238E27FC236}">
                <a16:creationId xmlns:a16="http://schemas.microsoft.com/office/drawing/2014/main" id="{0F6FF73A-61F2-4587-90AF-330A4507AF12}"/>
              </a:ext>
            </a:extLst>
          </p:cNvPr>
          <p:cNvGrpSpPr/>
          <p:nvPr/>
        </p:nvGrpSpPr>
        <p:grpSpPr>
          <a:xfrm>
            <a:off x="7825511" y="1416666"/>
            <a:ext cx="3384851" cy="5060331"/>
            <a:chOff x="4539205" y="1967696"/>
            <a:chExt cx="3113589" cy="4654796"/>
          </a:xfrm>
        </p:grpSpPr>
        <p:sp>
          <p:nvSpPr>
            <p:cNvPr id="8" name="矩形: 圆角 7">
              <a:extLst>
                <a:ext uri="{FF2B5EF4-FFF2-40B4-BE49-F238E27FC236}">
                  <a16:creationId xmlns:a16="http://schemas.microsoft.com/office/drawing/2014/main" id="{01D19A00-C8F7-4715-A631-EC42D114D095}"/>
                </a:ext>
              </a:extLst>
            </p:cNvPr>
            <p:cNvSpPr/>
            <p:nvPr/>
          </p:nvSpPr>
          <p:spPr>
            <a:xfrm>
              <a:off x="4539205" y="2459619"/>
              <a:ext cx="3113589" cy="4162873"/>
            </a:xfrm>
            <a:prstGeom prst="roundRect">
              <a:avLst>
                <a:gd name="adj" fmla="val 4399"/>
              </a:avLst>
            </a:prstGeom>
            <a:noFill/>
            <a:ln w="25400">
              <a:solidFill>
                <a:srgbClr val="89DFF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9" name="椭圆 8">
              <a:extLst>
                <a:ext uri="{FF2B5EF4-FFF2-40B4-BE49-F238E27FC236}">
                  <a16:creationId xmlns:a16="http://schemas.microsoft.com/office/drawing/2014/main" id="{CD803055-888E-44E1-843C-BF90280EE70C}"/>
                </a:ext>
              </a:extLst>
            </p:cNvPr>
            <p:cNvSpPr/>
            <p:nvPr/>
          </p:nvSpPr>
          <p:spPr>
            <a:xfrm>
              <a:off x="5604076" y="1967696"/>
              <a:ext cx="983848" cy="983848"/>
            </a:xfrm>
            <a:prstGeom prst="ellipse">
              <a:avLst/>
            </a:prstGeom>
            <a:solidFill>
              <a:srgbClr val="89DFFD"/>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0" name="graphs_386197">
              <a:extLst>
                <a:ext uri="{FF2B5EF4-FFF2-40B4-BE49-F238E27FC236}">
                  <a16:creationId xmlns:a16="http://schemas.microsoft.com/office/drawing/2014/main" id="{FCF712A4-0E0A-422A-AB2E-0A160F629915}"/>
                </a:ext>
              </a:extLst>
            </p:cNvPr>
            <p:cNvSpPr>
              <a:spLocks noChangeAspect="1"/>
            </p:cNvSpPr>
            <p:nvPr/>
          </p:nvSpPr>
          <p:spPr bwMode="auto">
            <a:xfrm>
              <a:off x="5918335" y="2214359"/>
              <a:ext cx="355326" cy="490519"/>
            </a:xfrm>
            <a:custGeom>
              <a:avLst/>
              <a:gdLst>
                <a:gd name="connsiteX0" fmla="*/ 216981 w 433624"/>
                <a:gd name="connsiteY0" fmla="*/ 357580 h 598607"/>
                <a:gd name="connsiteX1" fmla="*/ 188967 w 433624"/>
                <a:gd name="connsiteY1" fmla="*/ 414341 h 598607"/>
                <a:gd name="connsiteX2" fmla="*/ 126349 w 433624"/>
                <a:gd name="connsiteY2" fmla="*/ 423389 h 598607"/>
                <a:gd name="connsiteX3" fmla="*/ 171665 w 433624"/>
                <a:gd name="connsiteY3" fmla="*/ 467537 h 598607"/>
                <a:gd name="connsiteX4" fmla="*/ 160954 w 433624"/>
                <a:gd name="connsiteY4" fmla="*/ 529781 h 598607"/>
                <a:gd name="connsiteX5" fmla="*/ 216981 w 433624"/>
                <a:gd name="connsiteY5" fmla="*/ 500441 h 598607"/>
                <a:gd name="connsiteX6" fmla="*/ 272733 w 433624"/>
                <a:gd name="connsiteY6" fmla="*/ 529781 h 598607"/>
                <a:gd name="connsiteX7" fmla="*/ 262022 w 433624"/>
                <a:gd name="connsiteY7" fmla="*/ 467537 h 598607"/>
                <a:gd name="connsiteX8" fmla="*/ 307338 w 433624"/>
                <a:gd name="connsiteY8" fmla="*/ 423389 h 598607"/>
                <a:gd name="connsiteX9" fmla="*/ 244720 w 433624"/>
                <a:gd name="connsiteY9" fmla="*/ 414341 h 598607"/>
                <a:gd name="connsiteX10" fmla="*/ 216706 w 433624"/>
                <a:gd name="connsiteY10" fmla="*/ 288754 h 598607"/>
                <a:gd name="connsiteX11" fmla="*/ 371879 w 433624"/>
                <a:gd name="connsiteY11" fmla="*/ 443681 h 598607"/>
                <a:gd name="connsiteX12" fmla="*/ 216706 w 433624"/>
                <a:gd name="connsiteY12" fmla="*/ 598607 h 598607"/>
                <a:gd name="connsiteX13" fmla="*/ 61533 w 433624"/>
                <a:gd name="connsiteY13" fmla="*/ 443681 h 598607"/>
                <a:gd name="connsiteX14" fmla="*/ 216706 w 433624"/>
                <a:gd name="connsiteY14" fmla="*/ 288754 h 598607"/>
                <a:gd name="connsiteX15" fmla="*/ 0 w 433624"/>
                <a:gd name="connsiteY15" fmla="*/ 0 h 598607"/>
                <a:gd name="connsiteX16" fmla="*/ 142527 w 433624"/>
                <a:gd name="connsiteY16" fmla="*/ 0 h 598607"/>
                <a:gd name="connsiteX17" fmla="*/ 216675 w 433624"/>
                <a:gd name="connsiteY17" fmla="*/ 98719 h 598607"/>
                <a:gd name="connsiteX18" fmla="*/ 291097 w 433624"/>
                <a:gd name="connsiteY18" fmla="*/ 0 h 598607"/>
                <a:gd name="connsiteX19" fmla="*/ 433624 w 433624"/>
                <a:gd name="connsiteY19" fmla="*/ 0 h 598607"/>
                <a:gd name="connsiteX20" fmla="*/ 216675 w 433624"/>
                <a:gd name="connsiteY20" fmla="*/ 288754 h 598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3624" h="598607">
                  <a:moveTo>
                    <a:pt x="216981" y="357580"/>
                  </a:moveTo>
                  <a:lnTo>
                    <a:pt x="188967" y="414341"/>
                  </a:lnTo>
                  <a:lnTo>
                    <a:pt x="126349" y="423389"/>
                  </a:lnTo>
                  <a:lnTo>
                    <a:pt x="171665" y="467537"/>
                  </a:lnTo>
                  <a:lnTo>
                    <a:pt x="160954" y="529781"/>
                  </a:lnTo>
                  <a:lnTo>
                    <a:pt x="216981" y="500441"/>
                  </a:lnTo>
                  <a:lnTo>
                    <a:pt x="272733" y="529781"/>
                  </a:lnTo>
                  <a:lnTo>
                    <a:pt x="262022" y="467537"/>
                  </a:lnTo>
                  <a:lnTo>
                    <a:pt x="307338" y="423389"/>
                  </a:lnTo>
                  <a:lnTo>
                    <a:pt x="244720" y="414341"/>
                  </a:lnTo>
                  <a:close/>
                  <a:moveTo>
                    <a:pt x="216706" y="288754"/>
                  </a:moveTo>
                  <a:cubicBezTo>
                    <a:pt x="302669" y="288754"/>
                    <a:pt x="371879" y="358128"/>
                    <a:pt x="371879" y="443681"/>
                  </a:cubicBezTo>
                  <a:cubicBezTo>
                    <a:pt x="371879" y="529233"/>
                    <a:pt x="302394" y="598607"/>
                    <a:pt x="216706" y="598607"/>
                  </a:cubicBezTo>
                  <a:cubicBezTo>
                    <a:pt x="131018" y="598607"/>
                    <a:pt x="61533" y="529233"/>
                    <a:pt x="61533" y="443681"/>
                  </a:cubicBezTo>
                  <a:cubicBezTo>
                    <a:pt x="61533" y="358128"/>
                    <a:pt x="131018" y="288754"/>
                    <a:pt x="216706" y="288754"/>
                  </a:cubicBezTo>
                  <a:close/>
                  <a:moveTo>
                    <a:pt x="0" y="0"/>
                  </a:moveTo>
                  <a:lnTo>
                    <a:pt x="142527" y="0"/>
                  </a:lnTo>
                  <a:lnTo>
                    <a:pt x="216675" y="98719"/>
                  </a:lnTo>
                  <a:lnTo>
                    <a:pt x="291097" y="0"/>
                  </a:lnTo>
                  <a:lnTo>
                    <a:pt x="433624" y="0"/>
                  </a:lnTo>
                  <a:lnTo>
                    <a:pt x="216675" y="288754"/>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9" name="graphs_386197">
            <a:extLst>
              <a:ext uri="{FF2B5EF4-FFF2-40B4-BE49-F238E27FC236}">
                <a16:creationId xmlns:a16="http://schemas.microsoft.com/office/drawing/2014/main" id="{59856A41-8B6B-4F67-991C-A3829B9D5F0F}"/>
              </a:ext>
            </a:extLst>
          </p:cNvPr>
          <p:cNvSpPr>
            <a:spLocks noChangeAspect="1"/>
          </p:cNvSpPr>
          <p:nvPr/>
        </p:nvSpPr>
        <p:spPr bwMode="auto">
          <a:xfrm>
            <a:off x="2133282" y="1684819"/>
            <a:ext cx="487545" cy="533254"/>
          </a:xfrm>
          <a:custGeom>
            <a:avLst/>
            <a:gdLst>
              <a:gd name="connsiteX0" fmla="*/ 217930 w 554715"/>
              <a:gd name="connsiteY0" fmla="*/ 316557 h 606722"/>
              <a:gd name="connsiteX1" fmla="*/ 336784 w 554715"/>
              <a:gd name="connsiteY1" fmla="*/ 316557 h 606722"/>
              <a:gd name="connsiteX2" fmla="*/ 356638 w 554715"/>
              <a:gd name="connsiteY2" fmla="*/ 336287 h 606722"/>
              <a:gd name="connsiteX3" fmla="*/ 356638 w 554715"/>
              <a:gd name="connsiteY3" fmla="*/ 586904 h 606722"/>
              <a:gd name="connsiteX4" fmla="*/ 336784 w 554715"/>
              <a:gd name="connsiteY4" fmla="*/ 606722 h 606722"/>
              <a:gd name="connsiteX5" fmla="*/ 217930 w 554715"/>
              <a:gd name="connsiteY5" fmla="*/ 606722 h 606722"/>
              <a:gd name="connsiteX6" fmla="*/ 198077 w 554715"/>
              <a:gd name="connsiteY6" fmla="*/ 586904 h 606722"/>
              <a:gd name="connsiteX7" fmla="*/ 198077 w 554715"/>
              <a:gd name="connsiteY7" fmla="*/ 336287 h 606722"/>
              <a:gd name="connsiteX8" fmla="*/ 217930 w 554715"/>
              <a:gd name="connsiteY8" fmla="*/ 316557 h 606722"/>
              <a:gd name="connsiteX9" fmla="*/ 416070 w 554715"/>
              <a:gd name="connsiteY9" fmla="*/ 158278 h 606722"/>
              <a:gd name="connsiteX10" fmla="*/ 534871 w 554715"/>
              <a:gd name="connsiteY10" fmla="*/ 158278 h 606722"/>
              <a:gd name="connsiteX11" fmla="*/ 554715 w 554715"/>
              <a:gd name="connsiteY11" fmla="*/ 178008 h 606722"/>
              <a:gd name="connsiteX12" fmla="*/ 554715 w 554715"/>
              <a:gd name="connsiteY12" fmla="*/ 586904 h 606722"/>
              <a:gd name="connsiteX13" fmla="*/ 534871 w 554715"/>
              <a:gd name="connsiteY13" fmla="*/ 606722 h 606722"/>
              <a:gd name="connsiteX14" fmla="*/ 416070 w 554715"/>
              <a:gd name="connsiteY14" fmla="*/ 606722 h 606722"/>
              <a:gd name="connsiteX15" fmla="*/ 396225 w 554715"/>
              <a:gd name="connsiteY15" fmla="*/ 586904 h 606722"/>
              <a:gd name="connsiteX16" fmla="*/ 396225 w 554715"/>
              <a:gd name="connsiteY16" fmla="*/ 178008 h 606722"/>
              <a:gd name="connsiteX17" fmla="*/ 416070 w 554715"/>
              <a:gd name="connsiteY17" fmla="*/ 158278 h 606722"/>
              <a:gd name="connsiteX18" fmla="*/ 19755 w 554715"/>
              <a:gd name="connsiteY18" fmla="*/ 0 h 606722"/>
              <a:gd name="connsiteX19" fmla="*/ 138645 w 554715"/>
              <a:gd name="connsiteY19" fmla="*/ 0 h 606722"/>
              <a:gd name="connsiteX20" fmla="*/ 158490 w 554715"/>
              <a:gd name="connsiteY20" fmla="*/ 19818 h 606722"/>
              <a:gd name="connsiteX21" fmla="*/ 158490 w 554715"/>
              <a:gd name="connsiteY21" fmla="*/ 586904 h 606722"/>
              <a:gd name="connsiteX22" fmla="*/ 138645 w 554715"/>
              <a:gd name="connsiteY22" fmla="*/ 606722 h 606722"/>
              <a:gd name="connsiteX23" fmla="*/ 19755 w 554715"/>
              <a:gd name="connsiteY23" fmla="*/ 606722 h 606722"/>
              <a:gd name="connsiteX24" fmla="*/ 0 w 554715"/>
              <a:gd name="connsiteY24" fmla="*/ 586904 h 606722"/>
              <a:gd name="connsiteX25" fmla="*/ 0 w 554715"/>
              <a:gd name="connsiteY25" fmla="*/ 19818 h 606722"/>
              <a:gd name="connsiteX26" fmla="*/ 19755 w 554715"/>
              <a:gd name="connsiteY2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4715" h="606722">
                <a:moveTo>
                  <a:pt x="217930" y="316557"/>
                </a:moveTo>
                <a:lnTo>
                  <a:pt x="336784" y="316557"/>
                </a:lnTo>
                <a:cubicBezTo>
                  <a:pt x="347735" y="316557"/>
                  <a:pt x="356638" y="325356"/>
                  <a:pt x="356638" y="336287"/>
                </a:cubicBezTo>
                <a:lnTo>
                  <a:pt x="356638" y="586904"/>
                </a:lnTo>
                <a:cubicBezTo>
                  <a:pt x="356638" y="597835"/>
                  <a:pt x="347735" y="606722"/>
                  <a:pt x="336784" y="606722"/>
                </a:cubicBezTo>
                <a:lnTo>
                  <a:pt x="217930" y="606722"/>
                </a:lnTo>
                <a:cubicBezTo>
                  <a:pt x="206980" y="606722"/>
                  <a:pt x="198077" y="597835"/>
                  <a:pt x="198077" y="586904"/>
                </a:cubicBezTo>
                <a:lnTo>
                  <a:pt x="198077" y="336287"/>
                </a:lnTo>
                <a:cubicBezTo>
                  <a:pt x="198077" y="325356"/>
                  <a:pt x="206980" y="316557"/>
                  <a:pt x="217930" y="316557"/>
                </a:cubicBezTo>
                <a:close/>
                <a:moveTo>
                  <a:pt x="416070" y="158278"/>
                </a:moveTo>
                <a:lnTo>
                  <a:pt x="534871" y="158278"/>
                </a:lnTo>
                <a:cubicBezTo>
                  <a:pt x="545816" y="158278"/>
                  <a:pt x="554715" y="167165"/>
                  <a:pt x="554715" y="178008"/>
                </a:cubicBezTo>
                <a:lnTo>
                  <a:pt x="554715" y="586904"/>
                </a:lnTo>
                <a:cubicBezTo>
                  <a:pt x="554715" y="597835"/>
                  <a:pt x="545816" y="606722"/>
                  <a:pt x="534871" y="606722"/>
                </a:cubicBezTo>
                <a:lnTo>
                  <a:pt x="416070" y="606722"/>
                </a:lnTo>
                <a:cubicBezTo>
                  <a:pt x="405124" y="606722"/>
                  <a:pt x="396225" y="597835"/>
                  <a:pt x="396225" y="586904"/>
                </a:cubicBezTo>
                <a:lnTo>
                  <a:pt x="396225" y="178008"/>
                </a:lnTo>
                <a:cubicBezTo>
                  <a:pt x="396225" y="167165"/>
                  <a:pt x="405124" y="158278"/>
                  <a:pt x="416070" y="158278"/>
                </a:cubicBezTo>
                <a:close/>
                <a:moveTo>
                  <a:pt x="19755" y="0"/>
                </a:moveTo>
                <a:lnTo>
                  <a:pt x="138645" y="0"/>
                </a:lnTo>
                <a:cubicBezTo>
                  <a:pt x="149591" y="0"/>
                  <a:pt x="158490" y="8887"/>
                  <a:pt x="158490" y="19818"/>
                </a:cubicBezTo>
                <a:lnTo>
                  <a:pt x="158490" y="586904"/>
                </a:lnTo>
                <a:cubicBezTo>
                  <a:pt x="158490" y="597835"/>
                  <a:pt x="149591" y="606722"/>
                  <a:pt x="138645" y="606722"/>
                </a:cubicBezTo>
                <a:lnTo>
                  <a:pt x="19755" y="606722"/>
                </a:lnTo>
                <a:cubicBezTo>
                  <a:pt x="8899" y="606722"/>
                  <a:pt x="0" y="597835"/>
                  <a:pt x="0" y="586904"/>
                </a:cubicBezTo>
                <a:lnTo>
                  <a:pt x="0" y="19818"/>
                </a:lnTo>
                <a:cubicBezTo>
                  <a:pt x="0" y="8887"/>
                  <a:pt x="8899" y="0"/>
                  <a:pt x="19755" y="0"/>
                </a:cubicBezTo>
                <a:close/>
              </a:path>
            </a:pathLst>
          </a:custGeom>
          <a:solidFill>
            <a:schemeClr val="bg1"/>
          </a:solidFill>
          <a:ln>
            <a:noFill/>
          </a:ln>
        </p:spPr>
      </p:sp>
      <p:grpSp>
        <p:nvGrpSpPr>
          <p:cNvPr id="53" name="组合 52">
            <a:extLst>
              <a:ext uri="{FF2B5EF4-FFF2-40B4-BE49-F238E27FC236}">
                <a16:creationId xmlns:a16="http://schemas.microsoft.com/office/drawing/2014/main" id="{B0799C42-011A-4851-8DD2-F448B1B7CF44}"/>
              </a:ext>
            </a:extLst>
          </p:cNvPr>
          <p:cNvGrpSpPr/>
          <p:nvPr/>
        </p:nvGrpSpPr>
        <p:grpSpPr>
          <a:xfrm>
            <a:off x="5678942" y="1675530"/>
            <a:ext cx="528037" cy="542543"/>
            <a:chOff x="8910476" y="1067822"/>
            <a:chExt cx="528037" cy="542543"/>
          </a:xfrm>
        </p:grpSpPr>
        <p:sp>
          <p:nvSpPr>
            <p:cNvPr id="50" name="Freeform 5">
              <a:extLst>
                <a:ext uri="{FF2B5EF4-FFF2-40B4-BE49-F238E27FC236}">
                  <a16:creationId xmlns:a16="http://schemas.microsoft.com/office/drawing/2014/main" id="{5D31972E-6D80-466D-990A-E5FA1F8A6D0F}"/>
                </a:ext>
              </a:extLst>
            </p:cNvPr>
            <p:cNvSpPr/>
            <p:nvPr/>
          </p:nvSpPr>
          <p:spPr>
            <a:xfrm>
              <a:off x="9170503" y="1316298"/>
              <a:ext cx="268010" cy="294067"/>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040" h="1140">
                  <a:moveTo>
                    <a:pt x="914" y="483"/>
                  </a:moveTo>
                  <a:lnTo>
                    <a:pt x="914" y="483"/>
                  </a:lnTo>
                  <a:cubicBezTo>
                    <a:pt x="583" y="139"/>
                    <a:pt x="583" y="139"/>
                    <a:pt x="583" y="139"/>
                  </a:cubicBezTo>
                  <a:cubicBezTo>
                    <a:pt x="450" y="6"/>
                    <a:pt x="238" y="0"/>
                    <a:pt x="106" y="126"/>
                  </a:cubicBezTo>
                  <a:cubicBezTo>
                    <a:pt x="6" y="225"/>
                    <a:pt x="6" y="225"/>
                    <a:pt x="6" y="225"/>
                  </a:cubicBezTo>
                  <a:cubicBezTo>
                    <a:pt x="6" y="225"/>
                    <a:pt x="6" y="225"/>
                    <a:pt x="0" y="225"/>
                  </a:cubicBezTo>
                  <a:cubicBezTo>
                    <a:pt x="146" y="377"/>
                    <a:pt x="146" y="377"/>
                    <a:pt x="146" y="377"/>
                  </a:cubicBezTo>
                  <a:cubicBezTo>
                    <a:pt x="146" y="377"/>
                    <a:pt x="146" y="377"/>
                    <a:pt x="152" y="377"/>
                  </a:cubicBezTo>
                  <a:cubicBezTo>
                    <a:pt x="252" y="278"/>
                    <a:pt x="252" y="278"/>
                    <a:pt x="252" y="278"/>
                  </a:cubicBezTo>
                  <a:cubicBezTo>
                    <a:pt x="305" y="232"/>
                    <a:pt x="384" y="232"/>
                    <a:pt x="430" y="285"/>
                  </a:cubicBezTo>
                  <a:cubicBezTo>
                    <a:pt x="761" y="629"/>
                    <a:pt x="761" y="629"/>
                    <a:pt x="761" y="629"/>
                  </a:cubicBezTo>
                  <a:cubicBezTo>
                    <a:pt x="808" y="675"/>
                    <a:pt x="808" y="755"/>
                    <a:pt x="761" y="808"/>
                  </a:cubicBezTo>
                  <a:cubicBezTo>
                    <a:pt x="702" y="861"/>
                    <a:pt x="702" y="861"/>
                    <a:pt x="702" y="861"/>
                  </a:cubicBezTo>
                  <a:cubicBezTo>
                    <a:pt x="655" y="907"/>
                    <a:pt x="569" y="907"/>
                    <a:pt x="523" y="854"/>
                  </a:cubicBezTo>
                  <a:cubicBezTo>
                    <a:pt x="377" y="702"/>
                    <a:pt x="377" y="702"/>
                    <a:pt x="377" y="702"/>
                  </a:cubicBezTo>
                  <a:cubicBezTo>
                    <a:pt x="305" y="741"/>
                    <a:pt x="225" y="761"/>
                    <a:pt x="146" y="761"/>
                  </a:cubicBezTo>
                  <a:cubicBezTo>
                    <a:pt x="371" y="1000"/>
                    <a:pt x="371" y="1000"/>
                    <a:pt x="371" y="1000"/>
                  </a:cubicBezTo>
                  <a:cubicBezTo>
                    <a:pt x="503" y="1132"/>
                    <a:pt x="715" y="1139"/>
                    <a:pt x="847" y="1006"/>
                  </a:cubicBezTo>
                  <a:cubicBezTo>
                    <a:pt x="900" y="953"/>
                    <a:pt x="900" y="953"/>
                    <a:pt x="900" y="953"/>
                  </a:cubicBezTo>
                  <a:cubicBezTo>
                    <a:pt x="1033" y="827"/>
                    <a:pt x="1039" y="616"/>
                    <a:pt x="914" y="483"/>
                  </a:cubicBezTo>
                  <a:close/>
                  <a:moveTo>
                    <a:pt x="914" y="483"/>
                  </a:moveTo>
                  <a:lnTo>
                    <a:pt x="914" y="483"/>
                  </a:lnTo>
                  <a:close/>
                </a:path>
              </a:pathLst>
            </a:custGeom>
            <a:solidFill>
              <a:schemeClr val="bg1"/>
            </a:solidFill>
            <a:ln w="9525">
              <a:noFill/>
            </a:ln>
          </p:spPr>
          <p:txBody>
            <a:bodyPr/>
            <a:lstStyle/>
            <a:p>
              <a:endParaRPr lang="zh-CN" altLang="en-US" sz="900"/>
            </a:p>
          </p:txBody>
        </p:sp>
        <p:sp>
          <p:nvSpPr>
            <p:cNvPr id="51" name="Freeform 6">
              <a:extLst>
                <a:ext uri="{FF2B5EF4-FFF2-40B4-BE49-F238E27FC236}">
                  <a16:creationId xmlns:a16="http://schemas.microsoft.com/office/drawing/2014/main" id="{D16FF555-8E46-46FF-A88A-AF0FD430744A}"/>
                </a:ext>
              </a:extLst>
            </p:cNvPr>
            <p:cNvSpPr/>
            <p:nvPr/>
          </p:nvSpPr>
          <p:spPr>
            <a:xfrm>
              <a:off x="8910476" y="1067822"/>
              <a:ext cx="290820" cy="272411"/>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127" h="1060">
                  <a:moveTo>
                    <a:pt x="278" y="337"/>
                  </a:moveTo>
                  <a:lnTo>
                    <a:pt x="278" y="337"/>
                  </a:lnTo>
                  <a:cubicBezTo>
                    <a:pt x="338" y="278"/>
                    <a:pt x="338" y="278"/>
                    <a:pt x="338" y="278"/>
                  </a:cubicBezTo>
                  <a:cubicBezTo>
                    <a:pt x="384" y="231"/>
                    <a:pt x="470" y="231"/>
                    <a:pt x="517" y="284"/>
                  </a:cubicBezTo>
                  <a:cubicBezTo>
                    <a:pt x="848" y="629"/>
                    <a:pt x="848" y="629"/>
                    <a:pt x="848" y="629"/>
                  </a:cubicBezTo>
                  <a:cubicBezTo>
                    <a:pt x="894" y="682"/>
                    <a:pt x="894" y="761"/>
                    <a:pt x="848" y="807"/>
                  </a:cubicBezTo>
                  <a:cubicBezTo>
                    <a:pt x="742" y="907"/>
                    <a:pt x="742" y="907"/>
                    <a:pt x="742" y="907"/>
                  </a:cubicBezTo>
                  <a:cubicBezTo>
                    <a:pt x="888" y="1059"/>
                    <a:pt x="888" y="1059"/>
                    <a:pt x="888" y="1059"/>
                  </a:cubicBezTo>
                  <a:cubicBezTo>
                    <a:pt x="888" y="1059"/>
                    <a:pt x="888" y="1059"/>
                    <a:pt x="888" y="1053"/>
                  </a:cubicBezTo>
                  <a:cubicBezTo>
                    <a:pt x="987" y="960"/>
                    <a:pt x="987" y="960"/>
                    <a:pt x="987" y="960"/>
                  </a:cubicBezTo>
                  <a:cubicBezTo>
                    <a:pt x="1119" y="827"/>
                    <a:pt x="1126" y="615"/>
                    <a:pt x="1000" y="483"/>
                  </a:cubicBezTo>
                  <a:cubicBezTo>
                    <a:pt x="669" y="139"/>
                    <a:pt x="669" y="139"/>
                    <a:pt x="669" y="139"/>
                  </a:cubicBezTo>
                  <a:cubicBezTo>
                    <a:pt x="537" y="6"/>
                    <a:pt x="325" y="0"/>
                    <a:pt x="192" y="132"/>
                  </a:cubicBezTo>
                  <a:cubicBezTo>
                    <a:pt x="139" y="185"/>
                    <a:pt x="139" y="185"/>
                    <a:pt x="139" y="185"/>
                  </a:cubicBezTo>
                  <a:cubicBezTo>
                    <a:pt x="7" y="311"/>
                    <a:pt x="0" y="523"/>
                    <a:pt x="126" y="655"/>
                  </a:cubicBezTo>
                  <a:cubicBezTo>
                    <a:pt x="358" y="900"/>
                    <a:pt x="358" y="900"/>
                    <a:pt x="358" y="900"/>
                  </a:cubicBezTo>
                  <a:cubicBezTo>
                    <a:pt x="358" y="814"/>
                    <a:pt x="384" y="735"/>
                    <a:pt x="424" y="668"/>
                  </a:cubicBezTo>
                  <a:cubicBezTo>
                    <a:pt x="278" y="516"/>
                    <a:pt x="278" y="516"/>
                    <a:pt x="278" y="516"/>
                  </a:cubicBezTo>
                  <a:cubicBezTo>
                    <a:pt x="232" y="463"/>
                    <a:pt x="232" y="384"/>
                    <a:pt x="278" y="337"/>
                  </a:cubicBezTo>
                  <a:close/>
                  <a:moveTo>
                    <a:pt x="278" y="337"/>
                  </a:moveTo>
                  <a:lnTo>
                    <a:pt x="278" y="337"/>
                  </a:lnTo>
                  <a:close/>
                </a:path>
              </a:pathLst>
            </a:custGeom>
            <a:solidFill>
              <a:schemeClr val="bg1"/>
            </a:solidFill>
            <a:ln w="9525">
              <a:noFill/>
            </a:ln>
          </p:spPr>
          <p:txBody>
            <a:bodyPr/>
            <a:lstStyle/>
            <a:p>
              <a:endParaRPr lang="zh-CN" altLang="en-US" sz="900"/>
            </a:p>
          </p:txBody>
        </p:sp>
        <p:sp>
          <p:nvSpPr>
            <p:cNvPr id="52" name="Freeform 7">
              <a:extLst>
                <a:ext uri="{FF2B5EF4-FFF2-40B4-BE49-F238E27FC236}">
                  <a16:creationId xmlns:a16="http://schemas.microsoft.com/office/drawing/2014/main" id="{FE1806A7-EB96-4D70-8C8C-FFC763CFE543}"/>
                </a:ext>
              </a:extLst>
            </p:cNvPr>
            <p:cNvSpPr/>
            <p:nvPr/>
          </p:nvSpPr>
          <p:spPr>
            <a:xfrm>
              <a:off x="9019961" y="1217136"/>
              <a:ext cx="268010" cy="275831"/>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041" h="1073">
                  <a:moveTo>
                    <a:pt x="1040" y="841"/>
                  </a:moveTo>
                  <a:lnTo>
                    <a:pt x="1040" y="841"/>
                  </a:lnTo>
                  <a:cubicBezTo>
                    <a:pt x="894" y="695"/>
                    <a:pt x="894" y="695"/>
                    <a:pt x="894" y="695"/>
                  </a:cubicBezTo>
                  <a:cubicBezTo>
                    <a:pt x="788" y="794"/>
                    <a:pt x="788" y="794"/>
                    <a:pt x="788" y="794"/>
                  </a:cubicBezTo>
                  <a:cubicBezTo>
                    <a:pt x="742" y="841"/>
                    <a:pt x="662" y="841"/>
                    <a:pt x="609" y="788"/>
                  </a:cubicBezTo>
                  <a:cubicBezTo>
                    <a:pt x="278" y="443"/>
                    <a:pt x="278" y="443"/>
                    <a:pt x="278" y="443"/>
                  </a:cubicBezTo>
                  <a:cubicBezTo>
                    <a:pt x="232" y="397"/>
                    <a:pt x="232" y="318"/>
                    <a:pt x="285" y="265"/>
                  </a:cubicBezTo>
                  <a:cubicBezTo>
                    <a:pt x="404" y="152"/>
                    <a:pt x="404" y="152"/>
                    <a:pt x="404" y="152"/>
                  </a:cubicBezTo>
                  <a:cubicBezTo>
                    <a:pt x="258" y="0"/>
                    <a:pt x="258" y="0"/>
                    <a:pt x="258" y="0"/>
                  </a:cubicBezTo>
                  <a:cubicBezTo>
                    <a:pt x="139" y="119"/>
                    <a:pt x="139" y="119"/>
                    <a:pt x="139" y="119"/>
                  </a:cubicBezTo>
                  <a:cubicBezTo>
                    <a:pt x="7" y="245"/>
                    <a:pt x="0" y="457"/>
                    <a:pt x="126" y="589"/>
                  </a:cubicBezTo>
                  <a:cubicBezTo>
                    <a:pt x="464" y="933"/>
                    <a:pt x="464" y="933"/>
                    <a:pt x="464" y="933"/>
                  </a:cubicBezTo>
                  <a:cubicBezTo>
                    <a:pt x="589" y="1066"/>
                    <a:pt x="801" y="1072"/>
                    <a:pt x="934" y="947"/>
                  </a:cubicBezTo>
                  <a:lnTo>
                    <a:pt x="1040" y="841"/>
                  </a:lnTo>
                  <a:close/>
                  <a:moveTo>
                    <a:pt x="1040" y="841"/>
                  </a:moveTo>
                  <a:lnTo>
                    <a:pt x="1040" y="841"/>
                  </a:lnTo>
                  <a:close/>
                </a:path>
              </a:pathLst>
            </a:custGeom>
            <a:solidFill>
              <a:schemeClr val="bg1"/>
            </a:solidFill>
            <a:ln w="9525">
              <a:noFill/>
            </a:ln>
          </p:spPr>
          <p:txBody>
            <a:bodyPr/>
            <a:lstStyle/>
            <a:p>
              <a:endParaRPr lang="zh-CN" altLang="en-US" sz="900"/>
            </a:p>
          </p:txBody>
        </p:sp>
      </p:grpSp>
      <p:grpSp>
        <p:nvGrpSpPr>
          <p:cNvPr id="36" name="组合 35">
            <a:extLst>
              <a:ext uri="{FF2B5EF4-FFF2-40B4-BE49-F238E27FC236}">
                <a16:creationId xmlns:a16="http://schemas.microsoft.com/office/drawing/2014/main" id="{15D9C33F-6844-442D-BB42-F7AE2F67F270}"/>
              </a:ext>
            </a:extLst>
          </p:cNvPr>
          <p:cNvGrpSpPr/>
          <p:nvPr/>
        </p:nvGrpSpPr>
        <p:grpSpPr>
          <a:xfrm>
            <a:off x="1052865" y="2635456"/>
            <a:ext cx="2749471" cy="2299538"/>
            <a:chOff x="1030092" y="2801429"/>
            <a:chExt cx="2749471" cy="2299538"/>
          </a:xfrm>
        </p:grpSpPr>
        <p:sp>
          <p:nvSpPr>
            <p:cNvPr id="30" name="矩形 29">
              <a:extLst>
                <a:ext uri="{FF2B5EF4-FFF2-40B4-BE49-F238E27FC236}">
                  <a16:creationId xmlns:a16="http://schemas.microsoft.com/office/drawing/2014/main" id="{2AE1847F-B17C-4690-A5EC-2CD4994AC607}"/>
                </a:ext>
              </a:extLst>
            </p:cNvPr>
            <p:cNvSpPr/>
            <p:nvPr/>
          </p:nvSpPr>
          <p:spPr>
            <a:xfrm>
              <a:off x="1030092" y="2801429"/>
              <a:ext cx="2749471" cy="461665"/>
            </a:xfrm>
            <a:prstGeom prst="rect">
              <a:avLst/>
            </a:prstGeom>
          </p:spPr>
          <p:txBody>
            <a:bodyPr wrap="square">
              <a:spAutoFit/>
            </a:bodyPr>
            <a:lstStyle/>
            <a:p>
              <a:pPr marL="0" lvl="2" algn="ctr">
                <a:defRPr/>
              </a:pPr>
              <a:r>
                <a:rPr lang="zh-CN" altLang="en-US" sz="2400" b="1" kern="0" dirty="0">
                  <a:solidFill>
                    <a:schemeClr val="tx1">
                      <a:lumMod val="95000"/>
                      <a:lumOff val="5000"/>
                    </a:schemeClr>
                  </a:solidFill>
                  <a:latin typeface="Arial" panose="020B0604020202020204"/>
                  <a:ea typeface="微软雅黑" panose="020B0503020204020204" pitchFamily="34" charset="-122"/>
                </a:rPr>
                <a:t>单击添加文本</a:t>
              </a:r>
              <a:endParaRPr lang="en-US" altLang="zh-CN" sz="2400" b="1" kern="0" dirty="0">
                <a:solidFill>
                  <a:schemeClr val="tx1">
                    <a:lumMod val="95000"/>
                    <a:lumOff val="5000"/>
                  </a:schemeClr>
                </a:solidFill>
                <a:latin typeface="Arial" panose="020B0604020202020204"/>
                <a:ea typeface="微软雅黑" panose="020B0503020204020204" pitchFamily="34" charset="-122"/>
              </a:endParaRPr>
            </a:p>
          </p:txBody>
        </p:sp>
        <p:sp>
          <p:nvSpPr>
            <p:cNvPr id="32" name="矩形 31">
              <a:extLst>
                <a:ext uri="{FF2B5EF4-FFF2-40B4-BE49-F238E27FC236}">
                  <a16:creationId xmlns:a16="http://schemas.microsoft.com/office/drawing/2014/main" id="{634EF186-99EC-4CFE-8B7B-F8D497F1B1E0}"/>
                </a:ext>
              </a:extLst>
            </p:cNvPr>
            <p:cNvSpPr/>
            <p:nvPr/>
          </p:nvSpPr>
          <p:spPr>
            <a:xfrm>
              <a:off x="1172547" y="3429000"/>
              <a:ext cx="2607016" cy="1161536"/>
            </a:xfrm>
            <a:prstGeom prst="rect">
              <a:avLst/>
            </a:prstGeom>
          </p:spPr>
          <p:txBody>
            <a:bodyPr wrap="square">
              <a:spAutoFit/>
            </a:bodyPr>
            <a:lstStyle/>
            <a:p>
              <a:pPr algn="just">
                <a:lnSpc>
                  <a:spcPct val="150000"/>
                </a:lnSpc>
              </a:pPr>
              <a:r>
                <a:rPr lang="zh-CN" altLang="en-US" sz="1600" dirty="0">
                  <a:solidFill>
                    <a:srgbClr val="000000"/>
                  </a:solidFill>
                  <a:latin typeface="微软雅黑" panose="020B0503020204020204" pitchFamily="34" charset="-122"/>
                  <a:ea typeface="微软雅黑" panose="020B0503020204020204" pitchFamily="34" charset="-122"/>
                  <a:cs typeface="+mn-ea"/>
                  <a:sym typeface="+mn-ea"/>
                </a:rPr>
                <a:t> 单击添加文本点击添加文本单击添加文本点击添加文本单击添加文本</a:t>
              </a:r>
              <a:endParaRPr lang="zh-CN" altLang="en-US" sz="1600" dirty="0"/>
            </a:p>
          </p:txBody>
        </p:sp>
        <p:cxnSp>
          <p:nvCxnSpPr>
            <p:cNvPr id="34" name="直接连接符 33">
              <a:extLst>
                <a:ext uri="{FF2B5EF4-FFF2-40B4-BE49-F238E27FC236}">
                  <a16:creationId xmlns:a16="http://schemas.microsoft.com/office/drawing/2014/main" id="{D1CD57A2-6306-480E-B01C-21D709E17439}"/>
                </a:ext>
              </a:extLst>
            </p:cNvPr>
            <p:cNvCxnSpPr/>
            <p:nvPr/>
          </p:nvCxnSpPr>
          <p:spPr>
            <a:xfrm>
              <a:off x="2188827" y="3376152"/>
              <a:ext cx="4320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直角三角形 34">
              <a:extLst>
                <a:ext uri="{FF2B5EF4-FFF2-40B4-BE49-F238E27FC236}">
                  <a16:creationId xmlns:a16="http://schemas.microsoft.com/office/drawing/2014/main" id="{94FFC041-F610-4A36-937E-A79355E3D4FE}"/>
                </a:ext>
              </a:extLst>
            </p:cNvPr>
            <p:cNvSpPr/>
            <p:nvPr/>
          </p:nvSpPr>
          <p:spPr>
            <a:xfrm rot="18900000">
              <a:off x="2224827" y="4740967"/>
              <a:ext cx="360000" cy="360000"/>
            </a:xfrm>
            <a:prstGeom prst="rtTriangle">
              <a:avLst/>
            </a:prstGeom>
            <a:solidFill>
              <a:srgbClr val="00539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5" name="矩形 54">
            <a:extLst>
              <a:ext uri="{FF2B5EF4-FFF2-40B4-BE49-F238E27FC236}">
                <a16:creationId xmlns:a16="http://schemas.microsoft.com/office/drawing/2014/main" id="{C7808852-6E88-47C8-9279-4AA717521C3C}"/>
              </a:ext>
            </a:extLst>
          </p:cNvPr>
          <p:cNvSpPr/>
          <p:nvPr/>
        </p:nvSpPr>
        <p:spPr>
          <a:xfrm>
            <a:off x="1052865" y="5253393"/>
            <a:ext cx="2749471" cy="830997"/>
          </a:xfrm>
          <a:prstGeom prst="rect">
            <a:avLst/>
          </a:prstGeom>
        </p:spPr>
        <p:txBody>
          <a:bodyPr wrap="square">
            <a:spAutoFit/>
          </a:bodyPr>
          <a:lstStyle/>
          <a:p>
            <a:pPr marL="0" lvl="2" algn="ctr">
              <a:defRPr/>
            </a:pPr>
            <a:r>
              <a:rPr lang="en-US" altLang="zh-CN" sz="4800" kern="0" dirty="0">
                <a:solidFill>
                  <a:srgbClr val="00539E"/>
                </a:solidFill>
                <a:latin typeface="Arial Black" panose="020B0A04020102020204" pitchFamily="34" charset="0"/>
                <a:ea typeface="微软雅黑" panose="020B0503020204020204" pitchFamily="34" charset="-122"/>
              </a:rPr>
              <a:t>67%</a:t>
            </a:r>
          </a:p>
        </p:txBody>
      </p:sp>
      <p:grpSp>
        <p:nvGrpSpPr>
          <p:cNvPr id="57" name="组合 56">
            <a:extLst>
              <a:ext uri="{FF2B5EF4-FFF2-40B4-BE49-F238E27FC236}">
                <a16:creationId xmlns:a16="http://schemas.microsoft.com/office/drawing/2014/main" id="{CFED3DD7-E625-4F56-9DBB-23782074F577}"/>
              </a:ext>
            </a:extLst>
          </p:cNvPr>
          <p:cNvGrpSpPr/>
          <p:nvPr/>
        </p:nvGrpSpPr>
        <p:grpSpPr>
          <a:xfrm>
            <a:off x="4518075" y="2635456"/>
            <a:ext cx="2820698" cy="3448934"/>
            <a:chOff x="1030092" y="2652135"/>
            <a:chExt cx="2820698" cy="3448934"/>
          </a:xfrm>
        </p:grpSpPr>
        <p:grpSp>
          <p:nvGrpSpPr>
            <p:cNvPr id="58" name="组合 57">
              <a:extLst>
                <a:ext uri="{FF2B5EF4-FFF2-40B4-BE49-F238E27FC236}">
                  <a16:creationId xmlns:a16="http://schemas.microsoft.com/office/drawing/2014/main" id="{7F8B3FAD-8EE2-4ED0-B5D6-098530B6C6ED}"/>
                </a:ext>
              </a:extLst>
            </p:cNvPr>
            <p:cNvGrpSpPr/>
            <p:nvPr/>
          </p:nvGrpSpPr>
          <p:grpSpPr>
            <a:xfrm>
              <a:off x="1030092" y="2652135"/>
              <a:ext cx="2749471" cy="2299538"/>
              <a:chOff x="1030092" y="2801429"/>
              <a:chExt cx="2749471" cy="2299538"/>
            </a:xfrm>
          </p:grpSpPr>
          <p:sp>
            <p:nvSpPr>
              <p:cNvPr id="60" name="矩形 59">
                <a:extLst>
                  <a:ext uri="{FF2B5EF4-FFF2-40B4-BE49-F238E27FC236}">
                    <a16:creationId xmlns:a16="http://schemas.microsoft.com/office/drawing/2014/main" id="{C20E48D7-84B2-4B5A-8F30-4BCBE46FCA3D}"/>
                  </a:ext>
                </a:extLst>
              </p:cNvPr>
              <p:cNvSpPr/>
              <p:nvPr/>
            </p:nvSpPr>
            <p:spPr>
              <a:xfrm>
                <a:off x="1030092" y="2801429"/>
                <a:ext cx="2749471" cy="461665"/>
              </a:xfrm>
              <a:prstGeom prst="rect">
                <a:avLst/>
              </a:prstGeom>
            </p:spPr>
            <p:txBody>
              <a:bodyPr wrap="square">
                <a:spAutoFit/>
              </a:bodyPr>
              <a:lstStyle/>
              <a:p>
                <a:pPr marL="0" lvl="2" algn="ctr">
                  <a:defRPr/>
                </a:pPr>
                <a:r>
                  <a:rPr lang="zh-CN" altLang="en-US" sz="2400" b="1" kern="0" dirty="0">
                    <a:solidFill>
                      <a:schemeClr val="tx1">
                        <a:lumMod val="95000"/>
                        <a:lumOff val="5000"/>
                      </a:schemeClr>
                    </a:solidFill>
                    <a:latin typeface="Arial" panose="020B0604020202020204"/>
                    <a:ea typeface="微软雅黑" panose="020B0503020204020204" pitchFamily="34" charset="-122"/>
                  </a:rPr>
                  <a:t>单击添加文本</a:t>
                </a:r>
                <a:endParaRPr lang="en-US" altLang="zh-CN" sz="2400" b="1" kern="0" dirty="0">
                  <a:solidFill>
                    <a:schemeClr val="tx1">
                      <a:lumMod val="95000"/>
                      <a:lumOff val="5000"/>
                    </a:schemeClr>
                  </a:solidFill>
                  <a:latin typeface="Arial" panose="020B0604020202020204"/>
                  <a:ea typeface="微软雅黑" panose="020B0503020204020204" pitchFamily="34" charset="-122"/>
                </a:endParaRPr>
              </a:p>
            </p:txBody>
          </p:sp>
          <p:sp>
            <p:nvSpPr>
              <p:cNvPr id="61" name="矩形 60">
                <a:extLst>
                  <a:ext uri="{FF2B5EF4-FFF2-40B4-BE49-F238E27FC236}">
                    <a16:creationId xmlns:a16="http://schemas.microsoft.com/office/drawing/2014/main" id="{43BB807D-B857-4758-A599-58A23A02457E}"/>
                  </a:ext>
                </a:extLst>
              </p:cNvPr>
              <p:cNvSpPr/>
              <p:nvPr/>
            </p:nvSpPr>
            <p:spPr>
              <a:xfrm>
                <a:off x="1172547" y="3429000"/>
                <a:ext cx="2607016" cy="1161536"/>
              </a:xfrm>
              <a:prstGeom prst="rect">
                <a:avLst/>
              </a:prstGeom>
            </p:spPr>
            <p:txBody>
              <a:bodyPr wrap="square">
                <a:spAutoFit/>
              </a:bodyPr>
              <a:lstStyle/>
              <a:p>
                <a:pPr algn="just">
                  <a:lnSpc>
                    <a:spcPct val="150000"/>
                  </a:lnSpc>
                </a:pPr>
                <a:r>
                  <a:rPr lang="zh-CN" altLang="en-US" sz="1600" dirty="0">
                    <a:solidFill>
                      <a:srgbClr val="000000"/>
                    </a:solidFill>
                    <a:latin typeface="微软雅黑" panose="020B0503020204020204" pitchFamily="34" charset="-122"/>
                    <a:ea typeface="微软雅黑" panose="020B0503020204020204" pitchFamily="34" charset="-122"/>
                    <a:cs typeface="+mn-ea"/>
                    <a:sym typeface="+mn-ea"/>
                  </a:rPr>
                  <a:t> 单击添加文本点击添加文本单击添加文本点击添加文本单击添加文本</a:t>
                </a:r>
                <a:endParaRPr lang="zh-CN" altLang="en-US" sz="1600" dirty="0"/>
              </a:p>
            </p:txBody>
          </p:sp>
          <p:cxnSp>
            <p:nvCxnSpPr>
              <p:cNvPr id="62" name="直接连接符 61">
                <a:extLst>
                  <a:ext uri="{FF2B5EF4-FFF2-40B4-BE49-F238E27FC236}">
                    <a16:creationId xmlns:a16="http://schemas.microsoft.com/office/drawing/2014/main" id="{0F46C070-78A2-44BF-8ED2-D734BDEC42BC}"/>
                  </a:ext>
                </a:extLst>
              </p:cNvPr>
              <p:cNvCxnSpPr/>
              <p:nvPr/>
            </p:nvCxnSpPr>
            <p:spPr>
              <a:xfrm>
                <a:off x="2188827" y="3376152"/>
                <a:ext cx="4320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3" name="直角三角形 62">
                <a:extLst>
                  <a:ext uri="{FF2B5EF4-FFF2-40B4-BE49-F238E27FC236}">
                    <a16:creationId xmlns:a16="http://schemas.microsoft.com/office/drawing/2014/main" id="{CDF7F99E-AB0B-4F33-B67F-FAD224AECB35}"/>
                  </a:ext>
                </a:extLst>
              </p:cNvPr>
              <p:cNvSpPr/>
              <p:nvPr/>
            </p:nvSpPr>
            <p:spPr>
              <a:xfrm rot="18900000">
                <a:off x="2224827" y="4740967"/>
                <a:ext cx="360000" cy="360000"/>
              </a:xfrm>
              <a:prstGeom prst="rtTriangle">
                <a:avLst/>
              </a:prstGeom>
              <a:solidFill>
                <a:srgbClr val="00539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9" name="矩形 58">
              <a:extLst>
                <a:ext uri="{FF2B5EF4-FFF2-40B4-BE49-F238E27FC236}">
                  <a16:creationId xmlns:a16="http://schemas.microsoft.com/office/drawing/2014/main" id="{8CEACD54-174C-409B-810F-4D9EB78B7ABB}"/>
                </a:ext>
              </a:extLst>
            </p:cNvPr>
            <p:cNvSpPr/>
            <p:nvPr/>
          </p:nvSpPr>
          <p:spPr>
            <a:xfrm>
              <a:off x="1101319" y="5270072"/>
              <a:ext cx="2749471" cy="830997"/>
            </a:xfrm>
            <a:prstGeom prst="rect">
              <a:avLst/>
            </a:prstGeom>
          </p:spPr>
          <p:txBody>
            <a:bodyPr wrap="square">
              <a:spAutoFit/>
            </a:bodyPr>
            <a:lstStyle/>
            <a:p>
              <a:pPr marL="0" lvl="2" algn="ctr">
                <a:defRPr/>
              </a:pPr>
              <a:r>
                <a:rPr lang="en-US" altLang="zh-CN" sz="4800" kern="0" dirty="0">
                  <a:solidFill>
                    <a:srgbClr val="4D9BD4"/>
                  </a:solidFill>
                  <a:latin typeface="Arial Black" panose="020B0A04020102020204" pitchFamily="34" charset="0"/>
                  <a:ea typeface="微软雅黑" panose="020B0503020204020204" pitchFamily="34" charset="-122"/>
                </a:rPr>
                <a:t>18%</a:t>
              </a:r>
            </a:p>
          </p:txBody>
        </p:sp>
      </p:grpSp>
      <p:grpSp>
        <p:nvGrpSpPr>
          <p:cNvPr id="64" name="组合 63">
            <a:extLst>
              <a:ext uri="{FF2B5EF4-FFF2-40B4-BE49-F238E27FC236}">
                <a16:creationId xmlns:a16="http://schemas.microsoft.com/office/drawing/2014/main" id="{6EFF383C-4CF4-4121-BAD4-6E8CCBD473E0}"/>
              </a:ext>
            </a:extLst>
          </p:cNvPr>
          <p:cNvGrpSpPr/>
          <p:nvPr/>
        </p:nvGrpSpPr>
        <p:grpSpPr>
          <a:xfrm>
            <a:off x="8054512" y="2635456"/>
            <a:ext cx="2820698" cy="3448934"/>
            <a:chOff x="1030092" y="2652135"/>
            <a:chExt cx="2820698" cy="3448934"/>
          </a:xfrm>
        </p:grpSpPr>
        <p:grpSp>
          <p:nvGrpSpPr>
            <p:cNvPr id="65" name="组合 64">
              <a:extLst>
                <a:ext uri="{FF2B5EF4-FFF2-40B4-BE49-F238E27FC236}">
                  <a16:creationId xmlns:a16="http://schemas.microsoft.com/office/drawing/2014/main" id="{96FBA14C-4F7C-413A-BA1B-7929827A1761}"/>
                </a:ext>
              </a:extLst>
            </p:cNvPr>
            <p:cNvGrpSpPr/>
            <p:nvPr/>
          </p:nvGrpSpPr>
          <p:grpSpPr>
            <a:xfrm>
              <a:off x="1030092" y="2652135"/>
              <a:ext cx="2749471" cy="2299538"/>
              <a:chOff x="1030092" y="2801429"/>
              <a:chExt cx="2749471" cy="2299538"/>
            </a:xfrm>
          </p:grpSpPr>
          <p:sp>
            <p:nvSpPr>
              <p:cNvPr id="67" name="矩形 66">
                <a:extLst>
                  <a:ext uri="{FF2B5EF4-FFF2-40B4-BE49-F238E27FC236}">
                    <a16:creationId xmlns:a16="http://schemas.microsoft.com/office/drawing/2014/main" id="{C2AD34D8-E18A-43FE-B3D5-8EAE749FA5C5}"/>
                  </a:ext>
                </a:extLst>
              </p:cNvPr>
              <p:cNvSpPr/>
              <p:nvPr/>
            </p:nvSpPr>
            <p:spPr>
              <a:xfrm>
                <a:off x="1030092" y="2801429"/>
                <a:ext cx="2749471" cy="461665"/>
              </a:xfrm>
              <a:prstGeom prst="rect">
                <a:avLst/>
              </a:prstGeom>
            </p:spPr>
            <p:txBody>
              <a:bodyPr wrap="square">
                <a:spAutoFit/>
              </a:bodyPr>
              <a:lstStyle/>
              <a:p>
                <a:pPr marL="0" lvl="2" algn="ctr">
                  <a:defRPr/>
                </a:pPr>
                <a:r>
                  <a:rPr lang="zh-CN" altLang="en-US" sz="2400" b="1" kern="0" dirty="0">
                    <a:solidFill>
                      <a:schemeClr val="tx1">
                        <a:lumMod val="95000"/>
                        <a:lumOff val="5000"/>
                      </a:schemeClr>
                    </a:solidFill>
                    <a:latin typeface="Arial" panose="020B0604020202020204"/>
                    <a:ea typeface="微软雅黑" panose="020B0503020204020204" pitchFamily="34" charset="-122"/>
                  </a:rPr>
                  <a:t>单击添加文本</a:t>
                </a:r>
                <a:endParaRPr lang="en-US" altLang="zh-CN" sz="2400" b="1" kern="0" dirty="0">
                  <a:solidFill>
                    <a:schemeClr val="tx1">
                      <a:lumMod val="95000"/>
                      <a:lumOff val="5000"/>
                    </a:schemeClr>
                  </a:solidFill>
                  <a:latin typeface="Arial" panose="020B0604020202020204"/>
                  <a:ea typeface="微软雅黑" panose="020B0503020204020204" pitchFamily="34" charset="-122"/>
                </a:endParaRPr>
              </a:p>
            </p:txBody>
          </p:sp>
          <p:sp>
            <p:nvSpPr>
              <p:cNvPr id="68" name="矩形 67">
                <a:extLst>
                  <a:ext uri="{FF2B5EF4-FFF2-40B4-BE49-F238E27FC236}">
                    <a16:creationId xmlns:a16="http://schemas.microsoft.com/office/drawing/2014/main" id="{A96FEAE2-EC77-4A27-8152-5D25CB09C54E}"/>
                  </a:ext>
                </a:extLst>
              </p:cNvPr>
              <p:cNvSpPr/>
              <p:nvPr/>
            </p:nvSpPr>
            <p:spPr>
              <a:xfrm>
                <a:off x="1172547" y="3429000"/>
                <a:ext cx="2607016" cy="1161536"/>
              </a:xfrm>
              <a:prstGeom prst="rect">
                <a:avLst/>
              </a:prstGeom>
            </p:spPr>
            <p:txBody>
              <a:bodyPr wrap="square">
                <a:spAutoFit/>
              </a:bodyPr>
              <a:lstStyle/>
              <a:p>
                <a:pPr algn="just">
                  <a:lnSpc>
                    <a:spcPct val="150000"/>
                  </a:lnSpc>
                </a:pPr>
                <a:r>
                  <a:rPr lang="zh-CN" altLang="en-US" sz="1600" dirty="0">
                    <a:solidFill>
                      <a:srgbClr val="000000"/>
                    </a:solidFill>
                    <a:latin typeface="微软雅黑" panose="020B0503020204020204" pitchFamily="34" charset="-122"/>
                    <a:ea typeface="微软雅黑" panose="020B0503020204020204" pitchFamily="34" charset="-122"/>
                    <a:cs typeface="+mn-ea"/>
                    <a:sym typeface="+mn-ea"/>
                  </a:rPr>
                  <a:t> 单击添加文本点击添加文本单击添加文本点击添加文本单击添加文本</a:t>
                </a:r>
                <a:endParaRPr lang="zh-CN" altLang="en-US" sz="1600" dirty="0"/>
              </a:p>
            </p:txBody>
          </p:sp>
          <p:cxnSp>
            <p:nvCxnSpPr>
              <p:cNvPr id="69" name="直接连接符 68">
                <a:extLst>
                  <a:ext uri="{FF2B5EF4-FFF2-40B4-BE49-F238E27FC236}">
                    <a16:creationId xmlns:a16="http://schemas.microsoft.com/office/drawing/2014/main" id="{276327DC-A591-41E8-BC2F-E796B3A0D3F5}"/>
                  </a:ext>
                </a:extLst>
              </p:cNvPr>
              <p:cNvCxnSpPr/>
              <p:nvPr/>
            </p:nvCxnSpPr>
            <p:spPr>
              <a:xfrm>
                <a:off x="2188827" y="3376152"/>
                <a:ext cx="4320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0" name="直角三角形 69">
                <a:extLst>
                  <a:ext uri="{FF2B5EF4-FFF2-40B4-BE49-F238E27FC236}">
                    <a16:creationId xmlns:a16="http://schemas.microsoft.com/office/drawing/2014/main" id="{33007B13-FE20-46BB-98D3-6F13709B5D2F}"/>
                  </a:ext>
                </a:extLst>
              </p:cNvPr>
              <p:cNvSpPr/>
              <p:nvPr/>
            </p:nvSpPr>
            <p:spPr>
              <a:xfrm rot="18900000">
                <a:off x="2224827" y="4740967"/>
                <a:ext cx="360000" cy="360000"/>
              </a:xfrm>
              <a:prstGeom prst="rtTriangle">
                <a:avLst/>
              </a:prstGeom>
              <a:solidFill>
                <a:srgbClr val="00539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6" name="矩形 65">
              <a:extLst>
                <a:ext uri="{FF2B5EF4-FFF2-40B4-BE49-F238E27FC236}">
                  <a16:creationId xmlns:a16="http://schemas.microsoft.com/office/drawing/2014/main" id="{A0971C4B-2898-4F3B-9B4A-94A4321DED5A}"/>
                </a:ext>
              </a:extLst>
            </p:cNvPr>
            <p:cNvSpPr/>
            <p:nvPr/>
          </p:nvSpPr>
          <p:spPr>
            <a:xfrm>
              <a:off x="1101319" y="5270072"/>
              <a:ext cx="2749471" cy="830997"/>
            </a:xfrm>
            <a:prstGeom prst="rect">
              <a:avLst/>
            </a:prstGeom>
          </p:spPr>
          <p:txBody>
            <a:bodyPr wrap="square">
              <a:spAutoFit/>
            </a:bodyPr>
            <a:lstStyle/>
            <a:p>
              <a:pPr marL="0" lvl="2" algn="ctr">
                <a:defRPr/>
              </a:pPr>
              <a:r>
                <a:rPr lang="en-US" altLang="zh-CN" sz="4800" kern="0" dirty="0">
                  <a:solidFill>
                    <a:srgbClr val="89DFFD"/>
                  </a:solidFill>
                  <a:latin typeface="Arial Black" panose="020B0A04020102020204" pitchFamily="34" charset="0"/>
                  <a:ea typeface="微软雅黑" panose="020B0503020204020204" pitchFamily="34" charset="-122"/>
                </a:rPr>
                <a:t>15%</a:t>
              </a:r>
            </a:p>
          </p:txBody>
        </p:sp>
      </p:grpSp>
      <p:sp>
        <p:nvSpPr>
          <p:cNvPr id="71" name="矩形 70">
            <a:extLst>
              <a:ext uri="{FF2B5EF4-FFF2-40B4-BE49-F238E27FC236}">
                <a16:creationId xmlns:a16="http://schemas.microsoft.com/office/drawing/2014/main" id="{97CE8831-71B3-4AC4-B015-18ADE59B9DF3}"/>
              </a:ext>
            </a:extLst>
          </p:cNvPr>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单击添加文本</a:t>
            </a:r>
          </a:p>
        </p:txBody>
      </p:sp>
    </p:spTree>
    <p:extLst>
      <p:ext uri="{BB962C8B-B14F-4D97-AF65-F5344CB8AC3E}">
        <p14:creationId xmlns:p14="http://schemas.microsoft.com/office/powerpoint/2010/main" val="2161149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矩形: 圆角 366"/>
          <p:cNvSpPr/>
          <p:nvPr/>
        </p:nvSpPr>
        <p:spPr>
          <a:xfrm>
            <a:off x="452130" y="1569595"/>
            <a:ext cx="2797014" cy="551375"/>
          </a:xfrm>
          <a:prstGeom prst="roundRect">
            <a:avLst/>
          </a:prstGeom>
          <a:solidFill>
            <a:srgbClr val="0053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单击添加文本</a:t>
            </a:r>
          </a:p>
        </p:txBody>
      </p:sp>
      <p:sp>
        <p:nvSpPr>
          <p:cNvPr id="368" name="矩形: 圆角 367"/>
          <p:cNvSpPr/>
          <p:nvPr/>
        </p:nvSpPr>
        <p:spPr>
          <a:xfrm>
            <a:off x="6217423" y="1569595"/>
            <a:ext cx="2695786" cy="551375"/>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单击添加文本</a:t>
            </a:r>
          </a:p>
        </p:txBody>
      </p:sp>
      <p:sp>
        <p:nvSpPr>
          <p:cNvPr id="369" name="矩形: 圆角 368"/>
          <p:cNvSpPr/>
          <p:nvPr/>
        </p:nvSpPr>
        <p:spPr>
          <a:xfrm>
            <a:off x="3310571" y="1569595"/>
            <a:ext cx="2783835" cy="551375"/>
          </a:xfrm>
          <a:prstGeom prst="roundRect">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2000" b="1" dirty="0">
                <a:solidFill>
                  <a:prstClr val="white"/>
                </a:solidFill>
                <a:latin typeface="微软雅黑" panose="020B0503020204020204" pitchFamily="34" charset="-122"/>
                <a:ea typeface="微软雅黑" panose="020B0503020204020204" pitchFamily="34" charset="-122"/>
              </a:rPr>
              <a:t>单击添加文本</a:t>
            </a:r>
            <a:endPar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3" name="组合 2">
            <a:extLst>
              <a:ext uri="{FF2B5EF4-FFF2-40B4-BE49-F238E27FC236}">
                <a16:creationId xmlns:a16="http://schemas.microsoft.com/office/drawing/2014/main" id="{D38DDFFB-B743-474E-ABA1-D4545438D417}"/>
              </a:ext>
            </a:extLst>
          </p:cNvPr>
          <p:cNvGrpSpPr/>
          <p:nvPr/>
        </p:nvGrpSpPr>
        <p:grpSpPr>
          <a:xfrm>
            <a:off x="3273104" y="1463265"/>
            <a:ext cx="5700783" cy="4283111"/>
            <a:chOff x="3273104" y="1310865"/>
            <a:chExt cx="5700783" cy="5178737"/>
          </a:xfrm>
        </p:grpSpPr>
        <p:cxnSp>
          <p:nvCxnSpPr>
            <p:cNvPr id="363" name="直接连接符 362"/>
            <p:cNvCxnSpPr/>
            <p:nvPr/>
          </p:nvCxnSpPr>
          <p:spPr>
            <a:xfrm>
              <a:off x="6156745" y="1332132"/>
              <a:ext cx="0" cy="5157470"/>
            </a:xfrm>
            <a:prstGeom prst="line">
              <a:avLst/>
            </a:prstGeom>
            <a:ln w="19050">
              <a:solidFill>
                <a:schemeClr val="tx2">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5" name="直接连接符 364"/>
            <p:cNvCxnSpPr/>
            <p:nvPr/>
          </p:nvCxnSpPr>
          <p:spPr>
            <a:xfrm>
              <a:off x="3273104" y="1310865"/>
              <a:ext cx="0" cy="5157470"/>
            </a:xfrm>
            <a:prstGeom prst="line">
              <a:avLst/>
            </a:prstGeom>
            <a:ln w="19050">
              <a:solidFill>
                <a:schemeClr val="tx2">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0" name="直接连接符 929"/>
            <p:cNvCxnSpPr/>
            <p:nvPr/>
          </p:nvCxnSpPr>
          <p:spPr>
            <a:xfrm>
              <a:off x="8973887" y="1332131"/>
              <a:ext cx="0" cy="5157470"/>
            </a:xfrm>
            <a:prstGeom prst="line">
              <a:avLst/>
            </a:prstGeom>
            <a:ln w="19050">
              <a:solidFill>
                <a:schemeClr val="tx2">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931" name="矩形: 圆角 930"/>
          <p:cNvSpPr/>
          <p:nvPr/>
        </p:nvSpPr>
        <p:spPr>
          <a:xfrm>
            <a:off x="8999482" y="1569595"/>
            <a:ext cx="2695786" cy="551375"/>
          </a:xfrm>
          <a:prstGeom prst="roundRect">
            <a:avLst/>
          </a:prstGeom>
          <a:solidFill>
            <a:srgbClr val="0070C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单击添加文本</a:t>
            </a:r>
          </a:p>
        </p:txBody>
      </p:sp>
      <p:sp>
        <p:nvSpPr>
          <p:cNvPr id="15" name="矩形 14">
            <a:extLst>
              <a:ext uri="{FF2B5EF4-FFF2-40B4-BE49-F238E27FC236}">
                <a16:creationId xmlns:a16="http://schemas.microsoft.com/office/drawing/2014/main" id="{63EDE2B9-D446-4E37-8176-4CB633C884CA}"/>
              </a:ext>
            </a:extLst>
          </p:cNvPr>
          <p:cNvSpPr/>
          <p:nvPr/>
        </p:nvSpPr>
        <p:spPr>
          <a:xfrm>
            <a:off x="554504" y="2345414"/>
            <a:ext cx="2592266" cy="3838295"/>
          </a:xfrm>
          <a:prstGeom prst="rect">
            <a:avLst/>
          </a:prstGeom>
        </p:spPr>
        <p:txBody>
          <a:bodyPr wrap="square">
            <a:spAutoFit/>
          </a:bodyPr>
          <a:lstStyle/>
          <a:p>
            <a:pPr marL="180000" indent="-180000">
              <a:lnSpc>
                <a:spcPct val="150000"/>
              </a:lnSpc>
              <a:spcBef>
                <a:spcPct val="20000"/>
              </a:spcBef>
              <a:buFont typeface="Arial" panose="020B0604020202020204" pitchFamily="34" charset="0"/>
              <a:buChar char="•"/>
            </a:pP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a:t>
            </a:r>
            <a:endParaRPr lang="en-US" altLang="zh-CN"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180000" indent="-180000">
              <a:lnSpc>
                <a:spcPct val="150000"/>
              </a:lnSpc>
              <a:spcBef>
                <a:spcPct val="20000"/>
              </a:spcBef>
              <a:buFont typeface="Arial" panose="020B0604020202020204" pitchFamily="34" charset="0"/>
              <a:buChar char="•"/>
            </a:pP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单击添加文本单击添加文本单击添加文本单击添加文本</a:t>
            </a:r>
          </a:p>
        </p:txBody>
      </p:sp>
      <p:sp>
        <p:nvSpPr>
          <p:cNvPr id="16" name="矩形 15">
            <a:extLst>
              <a:ext uri="{FF2B5EF4-FFF2-40B4-BE49-F238E27FC236}">
                <a16:creationId xmlns:a16="http://schemas.microsoft.com/office/drawing/2014/main" id="{14B347E4-F903-407F-8438-4335914B2C1F}"/>
              </a:ext>
            </a:extLst>
          </p:cNvPr>
          <p:cNvSpPr/>
          <p:nvPr/>
        </p:nvSpPr>
        <p:spPr>
          <a:xfrm>
            <a:off x="3418792" y="2345413"/>
            <a:ext cx="2592266" cy="2536400"/>
          </a:xfrm>
          <a:prstGeom prst="rect">
            <a:avLst/>
          </a:prstGeom>
        </p:spPr>
        <p:txBody>
          <a:bodyPr wrap="square">
            <a:spAutoFit/>
          </a:bodyPr>
          <a:lstStyle/>
          <a:p>
            <a:pPr marL="180000" indent="-180000">
              <a:lnSpc>
                <a:spcPct val="150000"/>
              </a:lnSpc>
              <a:spcBef>
                <a:spcPct val="20000"/>
              </a:spcBef>
              <a:buFont typeface="Arial" panose="020B0604020202020204" pitchFamily="34" charset="0"/>
              <a:buChar char="•"/>
            </a:pP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a:t>
            </a:r>
            <a:endParaRPr lang="en-US" altLang="zh-CN" kern="0" dirty="0">
              <a:solidFill>
                <a:prstClr val="black">
                  <a:lumMod val="95000"/>
                  <a:lumOff val="5000"/>
                </a:prstClr>
              </a:solidFill>
              <a:latin typeface="微软雅黑" panose="020B0503020204020204" pitchFamily="34" charset="-122"/>
              <a:ea typeface="微软雅黑" panose="020B0503020204020204" pitchFamily="34" charset="-122"/>
            </a:endParaRPr>
          </a:p>
        </p:txBody>
      </p:sp>
      <p:sp>
        <p:nvSpPr>
          <p:cNvPr id="17" name="矩形 16">
            <a:extLst>
              <a:ext uri="{FF2B5EF4-FFF2-40B4-BE49-F238E27FC236}">
                <a16:creationId xmlns:a16="http://schemas.microsoft.com/office/drawing/2014/main" id="{44E28FBE-F787-4CB3-8421-4196A8D77055}"/>
              </a:ext>
            </a:extLst>
          </p:cNvPr>
          <p:cNvSpPr/>
          <p:nvPr/>
        </p:nvSpPr>
        <p:spPr>
          <a:xfrm>
            <a:off x="6269183" y="2345412"/>
            <a:ext cx="2592266" cy="3533596"/>
          </a:xfrm>
          <a:prstGeom prst="rect">
            <a:avLst/>
          </a:prstGeom>
        </p:spPr>
        <p:txBody>
          <a:bodyPr wrap="square">
            <a:spAutoFit/>
          </a:bodyPr>
          <a:lstStyle/>
          <a:p>
            <a:pPr marL="180000" indent="-180000">
              <a:lnSpc>
                <a:spcPct val="150000"/>
              </a:lnSpc>
              <a:spcBef>
                <a:spcPct val="20000"/>
              </a:spcBef>
              <a:buFont typeface="Arial" panose="020B0604020202020204" pitchFamily="34" charset="0"/>
              <a:buChar char="•"/>
            </a:pP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单击添加文本单击添加文本</a:t>
            </a:r>
            <a:endParaRPr lang="en-US" altLang="zh-CN"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180000" indent="-180000">
              <a:lnSpc>
                <a:spcPct val="150000"/>
              </a:lnSpc>
              <a:spcBef>
                <a:spcPct val="20000"/>
              </a:spcBef>
              <a:buFont typeface="Arial" panose="020B0604020202020204" pitchFamily="34" charset="0"/>
              <a:buChar char="•"/>
            </a:pP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单击添加文本单击添加文本</a:t>
            </a:r>
            <a:endParaRPr lang="en-US" altLang="zh-CN"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180000" indent="-180000">
              <a:lnSpc>
                <a:spcPct val="150000"/>
              </a:lnSpc>
              <a:spcBef>
                <a:spcPct val="20000"/>
              </a:spcBef>
              <a:buFont typeface="Arial" panose="020B0604020202020204" pitchFamily="34" charset="0"/>
              <a:buChar char="•"/>
            </a:pP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单击添加文本单击添加文本</a:t>
            </a:r>
            <a:endParaRPr lang="en-US" altLang="zh-CN"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180000" indent="-180000">
              <a:lnSpc>
                <a:spcPct val="150000"/>
              </a:lnSpc>
              <a:spcBef>
                <a:spcPct val="20000"/>
              </a:spcBef>
              <a:buFont typeface="Arial" panose="020B0604020202020204" pitchFamily="34" charset="0"/>
              <a:buChar char="•"/>
            </a:pP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单击添加文本单击添加文本单击添加文本</a:t>
            </a:r>
          </a:p>
        </p:txBody>
      </p:sp>
      <p:sp>
        <p:nvSpPr>
          <p:cNvPr id="18" name="矩形 17">
            <a:extLst>
              <a:ext uri="{FF2B5EF4-FFF2-40B4-BE49-F238E27FC236}">
                <a16:creationId xmlns:a16="http://schemas.microsoft.com/office/drawing/2014/main" id="{97A385C1-70C5-405B-9394-13971570B041}"/>
              </a:ext>
            </a:extLst>
          </p:cNvPr>
          <p:cNvSpPr/>
          <p:nvPr/>
        </p:nvSpPr>
        <p:spPr>
          <a:xfrm>
            <a:off x="9137260" y="2345411"/>
            <a:ext cx="2592266" cy="3422796"/>
          </a:xfrm>
          <a:prstGeom prst="rect">
            <a:avLst/>
          </a:prstGeom>
        </p:spPr>
        <p:txBody>
          <a:bodyPr wrap="square">
            <a:spAutoFit/>
          </a:bodyPr>
          <a:lstStyle/>
          <a:p>
            <a:pPr marL="180000" indent="-180000">
              <a:lnSpc>
                <a:spcPct val="150000"/>
              </a:lnSpc>
              <a:spcBef>
                <a:spcPct val="20000"/>
              </a:spcBef>
              <a:buFont typeface="Arial" panose="020B0604020202020204" pitchFamily="34" charset="0"/>
              <a:buChar char="•"/>
            </a:pP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单击添加文本单击添加文本单击添加文本单击添加文本单击添加文本</a:t>
            </a:r>
            <a:endParaRPr lang="en-US" altLang="zh-CN"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180000" indent="-180000">
              <a:lnSpc>
                <a:spcPct val="150000"/>
              </a:lnSpc>
              <a:spcBef>
                <a:spcPct val="20000"/>
              </a:spcBef>
              <a:buFont typeface="Arial" panose="020B0604020202020204" pitchFamily="34" charset="0"/>
              <a:buChar char="•"/>
            </a:pPr>
            <a:r>
              <a:rPr lang="zh-CN" altLang="en-US" kern="0" dirty="0">
                <a:solidFill>
                  <a:prstClr val="black">
                    <a:lumMod val="95000"/>
                    <a:lumOff val="5000"/>
                  </a:prstClr>
                </a:solidFill>
                <a:latin typeface="微软雅黑" panose="020B0503020204020204" pitchFamily="34" charset="-122"/>
                <a:ea typeface="微软雅黑" panose="020B0503020204020204" pitchFamily="34" charset="-122"/>
              </a:rPr>
              <a:t>单击添加文本单击添加文本单击添加文本单击添加文本单击添加文本</a:t>
            </a:r>
            <a:endParaRPr lang="en-US" altLang="zh-CN" kern="0" dirty="0">
              <a:solidFill>
                <a:prstClr val="black">
                  <a:lumMod val="95000"/>
                  <a:lumOff val="5000"/>
                </a:prstClr>
              </a:solidFill>
              <a:latin typeface="微软雅黑" panose="020B0503020204020204" pitchFamily="34" charset="-122"/>
              <a:ea typeface="微软雅黑" panose="020B0503020204020204" pitchFamily="34" charset="-122"/>
            </a:endParaRPr>
          </a:p>
        </p:txBody>
      </p:sp>
      <p:sp>
        <p:nvSpPr>
          <p:cNvPr id="22" name="矩形 21">
            <a:extLst>
              <a:ext uri="{FF2B5EF4-FFF2-40B4-BE49-F238E27FC236}">
                <a16:creationId xmlns:a16="http://schemas.microsoft.com/office/drawing/2014/main" id="{183F400E-FD24-42AA-82CE-B5F054A8B2B3}"/>
              </a:ext>
            </a:extLst>
          </p:cNvPr>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单击添加文本</a:t>
            </a: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5" name="koppt-连接线">
            <a:extLst>
              <a:ext uri="{FF2B5EF4-FFF2-40B4-BE49-F238E27FC236}">
                <a16:creationId xmlns:a16="http://schemas.microsoft.com/office/drawing/2014/main" id="{E69E530A-F296-4783-9707-545F0865FED3}"/>
              </a:ext>
            </a:extLst>
          </p:cNvPr>
          <p:cNvCxnSpPr/>
          <p:nvPr/>
        </p:nvCxnSpPr>
        <p:spPr>
          <a:xfrm>
            <a:off x="568206" y="5567131"/>
            <a:ext cx="10989612" cy="0"/>
          </a:xfrm>
          <a:prstGeom prst="line">
            <a:avLst/>
          </a:prstGeom>
          <a:ln w="28575">
            <a:solidFill>
              <a:srgbClr val="C0C0C0"/>
            </a:solidFill>
            <a:prstDash val="dash"/>
          </a:ln>
        </p:spPr>
        <p:style>
          <a:lnRef idx="1">
            <a:schemeClr val="accent1"/>
          </a:lnRef>
          <a:fillRef idx="0">
            <a:schemeClr val="accent1"/>
          </a:fillRef>
          <a:effectRef idx="0">
            <a:schemeClr val="accent1"/>
          </a:effectRef>
          <a:fontRef idx="minor">
            <a:schemeClr val="tx1"/>
          </a:fontRef>
        </p:style>
      </p:cxnSp>
      <p:sp>
        <p:nvSpPr>
          <p:cNvPr id="56" name="文本框 55">
            <a:extLst>
              <a:ext uri="{FF2B5EF4-FFF2-40B4-BE49-F238E27FC236}">
                <a16:creationId xmlns:a16="http://schemas.microsoft.com/office/drawing/2014/main" id="{C7127E16-5AD7-41FA-8912-92728E12610B}"/>
              </a:ext>
            </a:extLst>
          </p:cNvPr>
          <p:cNvSpPr txBox="1"/>
          <p:nvPr/>
        </p:nvSpPr>
        <p:spPr>
          <a:xfrm>
            <a:off x="568206" y="5722537"/>
            <a:ext cx="11315780" cy="662554"/>
          </a:xfrm>
          <a:prstGeom prst="rect">
            <a:avLst/>
          </a:prstGeom>
          <a:noFill/>
        </p:spPr>
        <p:txBody>
          <a:bodyPr wrap="square" rtlCol="0">
            <a:spAutoFit/>
          </a:bodyPr>
          <a:lstStyle/>
          <a:p>
            <a:pPr algn="just">
              <a:lnSpc>
                <a:spcPct val="150000"/>
              </a:lnSpc>
            </a:pPr>
            <a:r>
              <a:rPr lang="zh-CN" altLang="en-US" sz="2800" b="1" kern="100" dirty="0">
                <a:solidFill>
                  <a:schemeClr val="tx1">
                    <a:lumMod val="95000"/>
                    <a:lumOff val="5000"/>
                  </a:schemeClr>
                </a:solidFill>
                <a:latin typeface="微软雅黑" panose="020B0503020204020204" pitchFamily="34" charset="-122"/>
                <a:ea typeface="微软雅黑" panose="020B0503020204020204" pitchFamily="34" charset="-122"/>
              </a:rPr>
              <a:t>单击添加文本</a:t>
            </a:r>
            <a:r>
              <a:rPr lang="zh-CN" altLang="en-US" sz="2800" b="1" dirty="0">
                <a:solidFill>
                  <a:schemeClr val="tx1">
                    <a:lumMod val="95000"/>
                    <a:lumOff val="5000"/>
                  </a:schemeClr>
                </a:solidFill>
                <a:latin typeface="微软雅黑" panose="020B0503020204020204" pitchFamily="34" charset="-122"/>
                <a:ea typeface="微软雅黑" panose="020B0503020204020204" pitchFamily="34" charset="-122"/>
              </a:rPr>
              <a:t>单击添加文本单击添加文本单击添加文本单击添加文本</a:t>
            </a:r>
            <a:endParaRPr lang="zh-CN" altLang="en-US" b="1" kern="100" dirty="0">
              <a:solidFill>
                <a:srgbClr val="001729"/>
              </a:solidFill>
              <a:latin typeface="微软雅黑" panose="020B0503020204020204" pitchFamily="34" charset="-122"/>
              <a:ea typeface="微软雅黑" panose="020B0503020204020204" pitchFamily="34" charset="-122"/>
            </a:endParaRPr>
          </a:p>
        </p:txBody>
      </p:sp>
      <p:grpSp>
        <p:nvGrpSpPr>
          <p:cNvPr id="60" name="组合 59">
            <a:extLst>
              <a:ext uri="{FF2B5EF4-FFF2-40B4-BE49-F238E27FC236}">
                <a16:creationId xmlns:a16="http://schemas.microsoft.com/office/drawing/2014/main" id="{4B4402B9-549C-4C8F-A746-AB731C8D0CAA}"/>
              </a:ext>
            </a:extLst>
          </p:cNvPr>
          <p:cNvGrpSpPr/>
          <p:nvPr/>
        </p:nvGrpSpPr>
        <p:grpSpPr>
          <a:xfrm>
            <a:off x="534337" y="1598777"/>
            <a:ext cx="11123326" cy="3890652"/>
            <a:chOff x="538809" y="1258228"/>
            <a:chExt cx="11123326" cy="3890652"/>
          </a:xfrm>
        </p:grpSpPr>
        <p:sp>
          <p:nvSpPr>
            <p:cNvPr id="6" name="Round Same Side Corner Rectangle 70">
              <a:extLst>
                <a:ext uri="{FF2B5EF4-FFF2-40B4-BE49-F238E27FC236}">
                  <a16:creationId xmlns:a16="http://schemas.microsoft.com/office/drawing/2014/main" id="{02F0DD71-9323-43DA-8687-466512D2948A}"/>
                </a:ext>
              </a:extLst>
            </p:cNvPr>
            <p:cNvSpPr/>
            <p:nvPr/>
          </p:nvSpPr>
          <p:spPr>
            <a:xfrm>
              <a:off x="538815" y="1258228"/>
              <a:ext cx="1887242" cy="2690534"/>
            </a:xfrm>
            <a:prstGeom prst="round2SameRect">
              <a:avLst>
                <a:gd name="adj1" fmla="val 50000"/>
                <a:gd name="adj2" fmla="val 0"/>
              </a:avLst>
            </a:prstGeom>
            <a:solidFill>
              <a:srgbClr val="005EA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grpSp>
          <p:nvGrpSpPr>
            <p:cNvPr id="9" name="组合 8">
              <a:extLst>
                <a:ext uri="{FF2B5EF4-FFF2-40B4-BE49-F238E27FC236}">
                  <a16:creationId xmlns:a16="http://schemas.microsoft.com/office/drawing/2014/main" id="{0CDF2550-384B-46E9-8DCB-91AE221CCEFC}"/>
                </a:ext>
              </a:extLst>
            </p:cNvPr>
            <p:cNvGrpSpPr>
              <a:grpSpLocks noChangeAspect="1"/>
            </p:cNvGrpSpPr>
            <p:nvPr/>
          </p:nvGrpSpPr>
          <p:grpSpPr>
            <a:xfrm>
              <a:off x="1032429" y="1404982"/>
              <a:ext cx="900002" cy="900000"/>
              <a:chOff x="915597" y="1423240"/>
              <a:chExt cx="1133678" cy="1133676"/>
            </a:xfrm>
          </p:grpSpPr>
          <p:sp>
            <p:nvSpPr>
              <p:cNvPr id="10" name="Oval 29">
                <a:extLst>
                  <a:ext uri="{FF2B5EF4-FFF2-40B4-BE49-F238E27FC236}">
                    <a16:creationId xmlns:a16="http://schemas.microsoft.com/office/drawing/2014/main" id="{D7042426-3FDC-492D-8FBB-FF4EA95B1CE1}"/>
                  </a:ext>
                </a:extLst>
              </p:cNvPr>
              <p:cNvSpPr/>
              <p:nvPr/>
            </p:nvSpPr>
            <p:spPr>
              <a:xfrm>
                <a:off x="915597" y="1423240"/>
                <a:ext cx="1133678" cy="1133676"/>
              </a:xfrm>
              <a:prstGeom prst="ellipse">
                <a:avLst/>
              </a:prstGeom>
              <a:solidFill>
                <a:srgbClr val="FFFFFF"/>
              </a:solidFill>
              <a:ln w="127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1" name="Freeform 412">
                <a:extLst>
                  <a:ext uri="{FF2B5EF4-FFF2-40B4-BE49-F238E27FC236}">
                    <a16:creationId xmlns:a16="http://schemas.microsoft.com/office/drawing/2014/main" id="{29D24B0A-B7AD-487C-89A0-D791727EAA32}"/>
                  </a:ext>
                </a:extLst>
              </p:cNvPr>
              <p:cNvSpPr>
                <a:spLocks/>
              </p:cNvSpPr>
              <p:nvPr/>
            </p:nvSpPr>
            <p:spPr bwMode="auto">
              <a:xfrm>
                <a:off x="1410371" y="1638607"/>
                <a:ext cx="144129" cy="144128"/>
              </a:xfrm>
              <a:custGeom>
                <a:avLst/>
                <a:gdLst>
                  <a:gd name="T0" fmla="*/ 343 w 686"/>
                  <a:gd name="T1" fmla="*/ 0 h 686"/>
                  <a:gd name="T2" fmla="*/ 390 w 686"/>
                  <a:gd name="T3" fmla="*/ 3 h 686"/>
                  <a:gd name="T4" fmla="*/ 435 w 686"/>
                  <a:gd name="T5" fmla="*/ 12 h 686"/>
                  <a:gd name="T6" fmla="*/ 477 w 686"/>
                  <a:gd name="T7" fmla="*/ 27 h 686"/>
                  <a:gd name="T8" fmla="*/ 517 w 686"/>
                  <a:gd name="T9" fmla="*/ 46 h 686"/>
                  <a:gd name="T10" fmla="*/ 553 w 686"/>
                  <a:gd name="T11" fmla="*/ 71 h 686"/>
                  <a:gd name="T12" fmla="*/ 586 w 686"/>
                  <a:gd name="T13" fmla="*/ 100 h 686"/>
                  <a:gd name="T14" fmla="*/ 615 w 686"/>
                  <a:gd name="T15" fmla="*/ 133 h 686"/>
                  <a:gd name="T16" fmla="*/ 640 w 686"/>
                  <a:gd name="T17" fmla="*/ 169 h 686"/>
                  <a:gd name="T18" fmla="*/ 659 w 686"/>
                  <a:gd name="T19" fmla="*/ 209 h 686"/>
                  <a:gd name="T20" fmla="*/ 674 w 686"/>
                  <a:gd name="T21" fmla="*/ 251 h 686"/>
                  <a:gd name="T22" fmla="*/ 683 w 686"/>
                  <a:gd name="T23" fmla="*/ 296 h 686"/>
                  <a:gd name="T24" fmla="*/ 686 w 686"/>
                  <a:gd name="T25" fmla="*/ 342 h 686"/>
                  <a:gd name="T26" fmla="*/ 683 w 686"/>
                  <a:gd name="T27" fmla="*/ 389 h 686"/>
                  <a:gd name="T28" fmla="*/ 674 w 686"/>
                  <a:gd name="T29" fmla="*/ 434 h 686"/>
                  <a:gd name="T30" fmla="*/ 659 w 686"/>
                  <a:gd name="T31" fmla="*/ 476 h 686"/>
                  <a:gd name="T32" fmla="*/ 640 w 686"/>
                  <a:gd name="T33" fmla="*/ 516 h 686"/>
                  <a:gd name="T34" fmla="*/ 615 w 686"/>
                  <a:gd name="T35" fmla="*/ 552 h 686"/>
                  <a:gd name="T36" fmla="*/ 586 w 686"/>
                  <a:gd name="T37" fmla="*/ 585 h 686"/>
                  <a:gd name="T38" fmla="*/ 553 w 686"/>
                  <a:gd name="T39" fmla="*/ 614 h 686"/>
                  <a:gd name="T40" fmla="*/ 517 w 686"/>
                  <a:gd name="T41" fmla="*/ 639 h 686"/>
                  <a:gd name="T42" fmla="*/ 477 w 686"/>
                  <a:gd name="T43" fmla="*/ 659 h 686"/>
                  <a:gd name="T44" fmla="*/ 435 w 686"/>
                  <a:gd name="T45" fmla="*/ 674 h 686"/>
                  <a:gd name="T46" fmla="*/ 390 w 686"/>
                  <a:gd name="T47" fmla="*/ 682 h 686"/>
                  <a:gd name="T48" fmla="*/ 343 w 686"/>
                  <a:gd name="T49" fmla="*/ 686 h 686"/>
                  <a:gd name="T50" fmla="*/ 296 w 686"/>
                  <a:gd name="T51" fmla="*/ 682 h 686"/>
                  <a:gd name="T52" fmla="*/ 252 w 686"/>
                  <a:gd name="T53" fmla="*/ 674 h 686"/>
                  <a:gd name="T54" fmla="*/ 210 w 686"/>
                  <a:gd name="T55" fmla="*/ 659 h 686"/>
                  <a:gd name="T56" fmla="*/ 170 w 686"/>
                  <a:gd name="T57" fmla="*/ 639 h 686"/>
                  <a:gd name="T58" fmla="*/ 134 w 686"/>
                  <a:gd name="T59" fmla="*/ 614 h 686"/>
                  <a:gd name="T60" fmla="*/ 101 w 686"/>
                  <a:gd name="T61" fmla="*/ 585 h 686"/>
                  <a:gd name="T62" fmla="*/ 72 w 686"/>
                  <a:gd name="T63" fmla="*/ 552 h 686"/>
                  <a:gd name="T64" fmla="*/ 48 w 686"/>
                  <a:gd name="T65" fmla="*/ 516 h 686"/>
                  <a:gd name="T66" fmla="*/ 27 w 686"/>
                  <a:gd name="T67" fmla="*/ 476 h 686"/>
                  <a:gd name="T68" fmla="*/ 13 w 686"/>
                  <a:gd name="T69" fmla="*/ 434 h 686"/>
                  <a:gd name="T70" fmla="*/ 4 w 686"/>
                  <a:gd name="T71" fmla="*/ 389 h 686"/>
                  <a:gd name="T72" fmla="*/ 0 w 686"/>
                  <a:gd name="T73" fmla="*/ 342 h 686"/>
                  <a:gd name="T74" fmla="*/ 4 w 686"/>
                  <a:gd name="T75" fmla="*/ 296 h 686"/>
                  <a:gd name="T76" fmla="*/ 13 w 686"/>
                  <a:gd name="T77" fmla="*/ 251 h 686"/>
                  <a:gd name="T78" fmla="*/ 27 w 686"/>
                  <a:gd name="T79" fmla="*/ 209 h 686"/>
                  <a:gd name="T80" fmla="*/ 48 w 686"/>
                  <a:gd name="T81" fmla="*/ 169 h 686"/>
                  <a:gd name="T82" fmla="*/ 72 w 686"/>
                  <a:gd name="T83" fmla="*/ 133 h 686"/>
                  <a:gd name="T84" fmla="*/ 101 w 686"/>
                  <a:gd name="T85" fmla="*/ 100 h 686"/>
                  <a:gd name="T86" fmla="*/ 134 w 686"/>
                  <a:gd name="T87" fmla="*/ 71 h 686"/>
                  <a:gd name="T88" fmla="*/ 170 w 686"/>
                  <a:gd name="T89" fmla="*/ 46 h 686"/>
                  <a:gd name="T90" fmla="*/ 210 w 686"/>
                  <a:gd name="T91" fmla="*/ 27 h 686"/>
                  <a:gd name="T92" fmla="*/ 252 w 686"/>
                  <a:gd name="T93" fmla="*/ 12 h 686"/>
                  <a:gd name="T94" fmla="*/ 296 w 686"/>
                  <a:gd name="T95" fmla="*/ 3 h 686"/>
                  <a:gd name="T96" fmla="*/ 343 w 686"/>
                  <a:gd name="T97" fmla="*/ 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86" h="686">
                    <a:moveTo>
                      <a:pt x="343" y="0"/>
                    </a:moveTo>
                    <a:lnTo>
                      <a:pt x="390" y="3"/>
                    </a:lnTo>
                    <a:lnTo>
                      <a:pt x="435" y="12"/>
                    </a:lnTo>
                    <a:lnTo>
                      <a:pt x="477" y="27"/>
                    </a:lnTo>
                    <a:lnTo>
                      <a:pt x="517" y="46"/>
                    </a:lnTo>
                    <a:lnTo>
                      <a:pt x="553" y="71"/>
                    </a:lnTo>
                    <a:lnTo>
                      <a:pt x="586" y="100"/>
                    </a:lnTo>
                    <a:lnTo>
                      <a:pt x="615" y="133"/>
                    </a:lnTo>
                    <a:lnTo>
                      <a:pt x="640" y="169"/>
                    </a:lnTo>
                    <a:lnTo>
                      <a:pt x="659" y="209"/>
                    </a:lnTo>
                    <a:lnTo>
                      <a:pt x="674" y="251"/>
                    </a:lnTo>
                    <a:lnTo>
                      <a:pt x="683" y="296"/>
                    </a:lnTo>
                    <a:lnTo>
                      <a:pt x="686" y="342"/>
                    </a:lnTo>
                    <a:lnTo>
                      <a:pt x="683" y="389"/>
                    </a:lnTo>
                    <a:lnTo>
                      <a:pt x="674" y="434"/>
                    </a:lnTo>
                    <a:lnTo>
                      <a:pt x="659" y="476"/>
                    </a:lnTo>
                    <a:lnTo>
                      <a:pt x="640" y="516"/>
                    </a:lnTo>
                    <a:lnTo>
                      <a:pt x="615" y="552"/>
                    </a:lnTo>
                    <a:lnTo>
                      <a:pt x="586" y="585"/>
                    </a:lnTo>
                    <a:lnTo>
                      <a:pt x="553" y="614"/>
                    </a:lnTo>
                    <a:lnTo>
                      <a:pt x="517" y="639"/>
                    </a:lnTo>
                    <a:lnTo>
                      <a:pt x="477" y="659"/>
                    </a:lnTo>
                    <a:lnTo>
                      <a:pt x="435" y="674"/>
                    </a:lnTo>
                    <a:lnTo>
                      <a:pt x="390" y="682"/>
                    </a:lnTo>
                    <a:lnTo>
                      <a:pt x="343" y="686"/>
                    </a:lnTo>
                    <a:lnTo>
                      <a:pt x="296" y="682"/>
                    </a:lnTo>
                    <a:lnTo>
                      <a:pt x="252" y="674"/>
                    </a:lnTo>
                    <a:lnTo>
                      <a:pt x="210" y="659"/>
                    </a:lnTo>
                    <a:lnTo>
                      <a:pt x="170" y="639"/>
                    </a:lnTo>
                    <a:lnTo>
                      <a:pt x="134" y="614"/>
                    </a:lnTo>
                    <a:lnTo>
                      <a:pt x="101" y="585"/>
                    </a:lnTo>
                    <a:lnTo>
                      <a:pt x="72" y="552"/>
                    </a:lnTo>
                    <a:lnTo>
                      <a:pt x="48" y="516"/>
                    </a:lnTo>
                    <a:lnTo>
                      <a:pt x="27" y="476"/>
                    </a:lnTo>
                    <a:lnTo>
                      <a:pt x="13" y="434"/>
                    </a:lnTo>
                    <a:lnTo>
                      <a:pt x="4" y="389"/>
                    </a:lnTo>
                    <a:lnTo>
                      <a:pt x="0" y="342"/>
                    </a:lnTo>
                    <a:lnTo>
                      <a:pt x="4" y="296"/>
                    </a:lnTo>
                    <a:lnTo>
                      <a:pt x="13" y="251"/>
                    </a:lnTo>
                    <a:lnTo>
                      <a:pt x="27" y="209"/>
                    </a:lnTo>
                    <a:lnTo>
                      <a:pt x="48" y="169"/>
                    </a:lnTo>
                    <a:lnTo>
                      <a:pt x="72" y="133"/>
                    </a:lnTo>
                    <a:lnTo>
                      <a:pt x="101" y="100"/>
                    </a:lnTo>
                    <a:lnTo>
                      <a:pt x="134" y="71"/>
                    </a:lnTo>
                    <a:lnTo>
                      <a:pt x="170" y="46"/>
                    </a:lnTo>
                    <a:lnTo>
                      <a:pt x="210" y="27"/>
                    </a:lnTo>
                    <a:lnTo>
                      <a:pt x="252" y="12"/>
                    </a:lnTo>
                    <a:lnTo>
                      <a:pt x="296" y="3"/>
                    </a:lnTo>
                    <a:lnTo>
                      <a:pt x="343"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12" name="Freeform 413">
                <a:extLst>
                  <a:ext uri="{FF2B5EF4-FFF2-40B4-BE49-F238E27FC236}">
                    <a16:creationId xmlns:a16="http://schemas.microsoft.com/office/drawing/2014/main" id="{8BAF4EA6-91A9-4900-89E0-C9527FA65AF2}"/>
                  </a:ext>
                </a:extLst>
              </p:cNvPr>
              <p:cNvSpPr>
                <a:spLocks/>
              </p:cNvSpPr>
              <p:nvPr/>
            </p:nvSpPr>
            <p:spPr bwMode="auto">
              <a:xfrm>
                <a:off x="1369914" y="1792849"/>
                <a:ext cx="225043" cy="548700"/>
              </a:xfrm>
              <a:custGeom>
                <a:avLst/>
                <a:gdLst>
                  <a:gd name="T0" fmla="*/ 925 w 1073"/>
                  <a:gd name="T1" fmla="*/ 1 h 2605"/>
                  <a:gd name="T2" fmla="*/ 982 w 1073"/>
                  <a:gd name="T3" fmla="*/ 12 h 2605"/>
                  <a:gd name="T4" fmla="*/ 1029 w 1073"/>
                  <a:gd name="T5" fmla="*/ 45 h 2605"/>
                  <a:gd name="T6" fmla="*/ 1061 w 1073"/>
                  <a:gd name="T7" fmla="*/ 91 h 2605"/>
                  <a:gd name="T8" fmla="*/ 1073 w 1073"/>
                  <a:gd name="T9" fmla="*/ 149 h 2605"/>
                  <a:gd name="T10" fmla="*/ 1069 w 1073"/>
                  <a:gd name="T11" fmla="*/ 1419 h 2605"/>
                  <a:gd name="T12" fmla="*/ 1048 w 1073"/>
                  <a:gd name="T13" fmla="*/ 1472 h 2605"/>
                  <a:gd name="T14" fmla="*/ 1007 w 1073"/>
                  <a:gd name="T15" fmla="*/ 1512 h 2605"/>
                  <a:gd name="T16" fmla="*/ 954 w 1073"/>
                  <a:gd name="T17" fmla="*/ 1535 h 2605"/>
                  <a:gd name="T18" fmla="*/ 900 w 1073"/>
                  <a:gd name="T19" fmla="*/ 1536 h 2605"/>
                  <a:gd name="T20" fmla="*/ 854 w 1073"/>
                  <a:gd name="T21" fmla="*/ 1520 h 2605"/>
                  <a:gd name="T22" fmla="*/ 835 w 1073"/>
                  <a:gd name="T23" fmla="*/ 2456 h 2605"/>
                  <a:gd name="T24" fmla="*/ 824 w 1073"/>
                  <a:gd name="T25" fmla="*/ 2515 h 2605"/>
                  <a:gd name="T26" fmla="*/ 792 w 1073"/>
                  <a:gd name="T27" fmla="*/ 2561 h 2605"/>
                  <a:gd name="T28" fmla="*/ 744 w 1073"/>
                  <a:gd name="T29" fmla="*/ 2593 h 2605"/>
                  <a:gd name="T30" fmla="*/ 687 w 1073"/>
                  <a:gd name="T31" fmla="*/ 2605 h 2605"/>
                  <a:gd name="T32" fmla="*/ 629 w 1073"/>
                  <a:gd name="T33" fmla="*/ 2593 h 2605"/>
                  <a:gd name="T34" fmla="*/ 582 w 1073"/>
                  <a:gd name="T35" fmla="*/ 2561 h 2605"/>
                  <a:gd name="T36" fmla="*/ 551 w 1073"/>
                  <a:gd name="T37" fmla="*/ 2515 h 2605"/>
                  <a:gd name="T38" fmla="*/ 539 w 1073"/>
                  <a:gd name="T39" fmla="*/ 2456 h 2605"/>
                  <a:gd name="T40" fmla="*/ 532 w 1073"/>
                  <a:gd name="T41" fmla="*/ 2486 h 2605"/>
                  <a:gd name="T42" fmla="*/ 509 w 1073"/>
                  <a:gd name="T43" fmla="*/ 2539 h 2605"/>
                  <a:gd name="T44" fmla="*/ 469 w 1073"/>
                  <a:gd name="T45" fmla="*/ 2579 h 2605"/>
                  <a:gd name="T46" fmla="*/ 416 w 1073"/>
                  <a:gd name="T47" fmla="*/ 2602 h 2605"/>
                  <a:gd name="T48" fmla="*/ 357 w 1073"/>
                  <a:gd name="T49" fmla="*/ 2602 h 2605"/>
                  <a:gd name="T50" fmla="*/ 304 w 1073"/>
                  <a:gd name="T51" fmla="*/ 2579 h 2605"/>
                  <a:gd name="T52" fmla="*/ 263 w 1073"/>
                  <a:gd name="T53" fmla="*/ 2539 h 2605"/>
                  <a:gd name="T54" fmla="*/ 241 w 1073"/>
                  <a:gd name="T55" fmla="*/ 2486 h 2605"/>
                  <a:gd name="T56" fmla="*/ 238 w 1073"/>
                  <a:gd name="T57" fmla="*/ 1507 h 2605"/>
                  <a:gd name="T58" fmla="*/ 197 w 1073"/>
                  <a:gd name="T59" fmla="*/ 1530 h 2605"/>
                  <a:gd name="T60" fmla="*/ 148 w 1073"/>
                  <a:gd name="T61" fmla="*/ 1538 h 2605"/>
                  <a:gd name="T62" fmla="*/ 91 w 1073"/>
                  <a:gd name="T63" fmla="*/ 1526 h 2605"/>
                  <a:gd name="T64" fmla="*/ 43 w 1073"/>
                  <a:gd name="T65" fmla="*/ 1495 h 2605"/>
                  <a:gd name="T66" fmla="*/ 12 w 1073"/>
                  <a:gd name="T67" fmla="*/ 1447 h 2605"/>
                  <a:gd name="T68" fmla="*/ 0 w 1073"/>
                  <a:gd name="T69" fmla="*/ 1389 h 2605"/>
                  <a:gd name="T70" fmla="*/ 3 w 1073"/>
                  <a:gd name="T71" fmla="*/ 119 h 2605"/>
                  <a:gd name="T72" fmla="*/ 25 w 1073"/>
                  <a:gd name="T73" fmla="*/ 67 h 2605"/>
                  <a:gd name="T74" fmla="*/ 64 w 1073"/>
                  <a:gd name="T75" fmla="*/ 27 h 2605"/>
                  <a:gd name="T76" fmla="*/ 116 w 1073"/>
                  <a:gd name="T77" fmla="*/ 5 h 2605"/>
                  <a:gd name="T78" fmla="*/ 145 w 1073"/>
                  <a:gd name="T79" fmla="*/ 0 h 2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73" h="2605">
                    <a:moveTo>
                      <a:pt x="145" y="0"/>
                    </a:moveTo>
                    <a:lnTo>
                      <a:pt x="925" y="1"/>
                    </a:lnTo>
                    <a:lnTo>
                      <a:pt x="954" y="4"/>
                    </a:lnTo>
                    <a:lnTo>
                      <a:pt x="982" y="12"/>
                    </a:lnTo>
                    <a:lnTo>
                      <a:pt x="1007" y="26"/>
                    </a:lnTo>
                    <a:lnTo>
                      <a:pt x="1029" y="45"/>
                    </a:lnTo>
                    <a:lnTo>
                      <a:pt x="1048" y="66"/>
                    </a:lnTo>
                    <a:lnTo>
                      <a:pt x="1061" y="91"/>
                    </a:lnTo>
                    <a:lnTo>
                      <a:pt x="1069" y="119"/>
                    </a:lnTo>
                    <a:lnTo>
                      <a:pt x="1073" y="149"/>
                    </a:lnTo>
                    <a:lnTo>
                      <a:pt x="1073" y="1389"/>
                    </a:lnTo>
                    <a:lnTo>
                      <a:pt x="1069" y="1419"/>
                    </a:lnTo>
                    <a:lnTo>
                      <a:pt x="1061" y="1447"/>
                    </a:lnTo>
                    <a:lnTo>
                      <a:pt x="1048" y="1472"/>
                    </a:lnTo>
                    <a:lnTo>
                      <a:pt x="1029" y="1495"/>
                    </a:lnTo>
                    <a:lnTo>
                      <a:pt x="1007" y="1512"/>
                    </a:lnTo>
                    <a:lnTo>
                      <a:pt x="982" y="1526"/>
                    </a:lnTo>
                    <a:lnTo>
                      <a:pt x="954" y="1535"/>
                    </a:lnTo>
                    <a:lnTo>
                      <a:pt x="925" y="1538"/>
                    </a:lnTo>
                    <a:lnTo>
                      <a:pt x="900" y="1536"/>
                    </a:lnTo>
                    <a:lnTo>
                      <a:pt x="876" y="1530"/>
                    </a:lnTo>
                    <a:lnTo>
                      <a:pt x="854" y="1520"/>
                    </a:lnTo>
                    <a:lnTo>
                      <a:pt x="835" y="1508"/>
                    </a:lnTo>
                    <a:lnTo>
                      <a:pt x="835" y="2456"/>
                    </a:lnTo>
                    <a:lnTo>
                      <a:pt x="833" y="2486"/>
                    </a:lnTo>
                    <a:lnTo>
                      <a:pt x="824" y="2515"/>
                    </a:lnTo>
                    <a:lnTo>
                      <a:pt x="810" y="2539"/>
                    </a:lnTo>
                    <a:lnTo>
                      <a:pt x="792" y="2561"/>
                    </a:lnTo>
                    <a:lnTo>
                      <a:pt x="770" y="2579"/>
                    </a:lnTo>
                    <a:lnTo>
                      <a:pt x="744" y="2593"/>
                    </a:lnTo>
                    <a:lnTo>
                      <a:pt x="717" y="2602"/>
                    </a:lnTo>
                    <a:lnTo>
                      <a:pt x="687" y="2605"/>
                    </a:lnTo>
                    <a:lnTo>
                      <a:pt x="657" y="2602"/>
                    </a:lnTo>
                    <a:lnTo>
                      <a:pt x="629" y="2593"/>
                    </a:lnTo>
                    <a:lnTo>
                      <a:pt x="604" y="2579"/>
                    </a:lnTo>
                    <a:lnTo>
                      <a:pt x="582" y="2561"/>
                    </a:lnTo>
                    <a:lnTo>
                      <a:pt x="564" y="2539"/>
                    </a:lnTo>
                    <a:lnTo>
                      <a:pt x="551" y="2515"/>
                    </a:lnTo>
                    <a:lnTo>
                      <a:pt x="542" y="2486"/>
                    </a:lnTo>
                    <a:lnTo>
                      <a:pt x="539" y="2456"/>
                    </a:lnTo>
                    <a:lnTo>
                      <a:pt x="535" y="2456"/>
                    </a:lnTo>
                    <a:lnTo>
                      <a:pt x="532" y="2486"/>
                    </a:lnTo>
                    <a:lnTo>
                      <a:pt x="523" y="2515"/>
                    </a:lnTo>
                    <a:lnTo>
                      <a:pt x="509" y="2539"/>
                    </a:lnTo>
                    <a:lnTo>
                      <a:pt x="492" y="2561"/>
                    </a:lnTo>
                    <a:lnTo>
                      <a:pt x="469" y="2579"/>
                    </a:lnTo>
                    <a:lnTo>
                      <a:pt x="444" y="2593"/>
                    </a:lnTo>
                    <a:lnTo>
                      <a:pt x="416" y="2602"/>
                    </a:lnTo>
                    <a:lnTo>
                      <a:pt x="386" y="2605"/>
                    </a:lnTo>
                    <a:lnTo>
                      <a:pt x="357" y="2602"/>
                    </a:lnTo>
                    <a:lnTo>
                      <a:pt x="328" y="2593"/>
                    </a:lnTo>
                    <a:lnTo>
                      <a:pt x="304" y="2579"/>
                    </a:lnTo>
                    <a:lnTo>
                      <a:pt x="281" y="2561"/>
                    </a:lnTo>
                    <a:lnTo>
                      <a:pt x="263" y="2539"/>
                    </a:lnTo>
                    <a:lnTo>
                      <a:pt x="250" y="2515"/>
                    </a:lnTo>
                    <a:lnTo>
                      <a:pt x="241" y="2486"/>
                    </a:lnTo>
                    <a:lnTo>
                      <a:pt x="238" y="2456"/>
                    </a:lnTo>
                    <a:lnTo>
                      <a:pt x="238" y="1507"/>
                    </a:lnTo>
                    <a:lnTo>
                      <a:pt x="218" y="1520"/>
                    </a:lnTo>
                    <a:lnTo>
                      <a:pt x="197" y="1530"/>
                    </a:lnTo>
                    <a:lnTo>
                      <a:pt x="173" y="1536"/>
                    </a:lnTo>
                    <a:lnTo>
                      <a:pt x="148" y="1538"/>
                    </a:lnTo>
                    <a:lnTo>
                      <a:pt x="119" y="1535"/>
                    </a:lnTo>
                    <a:lnTo>
                      <a:pt x="91" y="1526"/>
                    </a:lnTo>
                    <a:lnTo>
                      <a:pt x="66" y="1512"/>
                    </a:lnTo>
                    <a:lnTo>
                      <a:pt x="43" y="1495"/>
                    </a:lnTo>
                    <a:lnTo>
                      <a:pt x="25" y="1472"/>
                    </a:lnTo>
                    <a:lnTo>
                      <a:pt x="12" y="1447"/>
                    </a:lnTo>
                    <a:lnTo>
                      <a:pt x="3" y="1419"/>
                    </a:lnTo>
                    <a:lnTo>
                      <a:pt x="0" y="1389"/>
                    </a:lnTo>
                    <a:lnTo>
                      <a:pt x="0" y="149"/>
                    </a:lnTo>
                    <a:lnTo>
                      <a:pt x="3" y="119"/>
                    </a:lnTo>
                    <a:lnTo>
                      <a:pt x="11" y="92"/>
                    </a:lnTo>
                    <a:lnTo>
                      <a:pt x="25" y="67"/>
                    </a:lnTo>
                    <a:lnTo>
                      <a:pt x="42" y="46"/>
                    </a:lnTo>
                    <a:lnTo>
                      <a:pt x="64" y="27"/>
                    </a:lnTo>
                    <a:lnTo>
                      <a:pt x="89" y="13"/>
                    </a:lnTo>
                    <a:lnTo>
                      <a:pt x="116" y="5"/>
                    </a:lnTo>
                    <a:lnTo>
                      <a:pt x="145" y="1"/>
                    </a:lnTo>
                    <a:lnTo>
                      <a:pt x="145"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13" name="Freeform 414">
                <a:extLst>
                  <a:ext uri="{FF2B5EF4-FFF2-40B4-BE49-F238E27FC236}">
                    <a16:creationId xmlns:a16="http://schemas.microsoft.com/office/drawing/2014/main" id="{C17A1ADA-4208-4016-9D92-3CAC580A8C49}"/>
                  </a:ext>
                </a:extLst>
              </p:cNvPr>
              <p:cNvSpPr>
                <a:spLocks/>
              </p:cNvSpPr>
              <p:nvPr/>
            </p:nvSpPr>
            <p:spPr bwMode="auto">
              <a:xfrm>
                <a:off x="1281415" y="1638607"/>
                <a:ext cx="118843" cy="131486"/>
              </a:xfrm>
              <a:custGeom>
                <a:avLst/>
                <a:gdLst>
                  <a:gd name="T0" fmla="*/ 314 w 565"/>
                  <a:gd name="T1" fmla="*/ 0 h 629"/>
                  <a:gd name="T2" fmla="*/ 358 w 565"/>
                  <a:gd name="T3" fmla="*/ 3 h 629"/>
                  <a:gd name="T4" fmla="*/ 400 w 565"/>
                  <a:gd name="T5" fmla="*/ 12 h 629"/>
                  <a:gd name="T6" fmla="*/ 439 w 565"/>
                  <a:gd name="T7" fmla="*/ 25 h 629"/>
                  <a:gd name="T8" fmla="*/ 474 w 565"/>
                  <a:gd name="T9" fmla="*/ 44 h 629"/>
                  <a:gd name="T10" fmla="*/ 508 w 565"/>
                  <a:gd name="T11" fmla="*/ 67 h 629"/>
                  <a:gd name="T12" fmla="*/ 538 w 565"/>
                  <a:gd name="T13" fmla="*/ 94 h 629"/>
                  <a:gd name="T14" fmla="*/ 565 w 565"/>
                  <a:gd name="T15" fmla="*/ 125 h 629"/>
                  <a:gd name="T16" fmla="*/ 545 w 565"/>
                  <a:gd name="T17" fmla="*/ 165 h 629"/>
                  <a:gd name="T18" fmla="*/ 528 w 565"/>
                  <a:gd name="T19" fmla="*/ 206 h 629"/>
                  <a:gd name="T20" fmla="*/ 516 w 565"/>
                  <a:gd name="T21" fmla="*/ 250 h 629"/>
                  <a:gd name="T22" fmla="*/ 509 w 565"/>
                  <a:gd name="T23" fmla="*/ 296 h 629"/>
                  <a:gd name="T24" fmla="*/ 507 w 565"/>
                  <a:gd name="T25" fmla="*/ 342 h 629"/>
                  <a:gd name="T26" fmla="*/ 509 w 565"/>
                  <a:gd name="T27" fmla="*/ 391 h 629"/>
                  <a:gd name="T28" fmla="*/ 518 w 565"/>
                  <a:gd name="T29" fmla="*/ 437 h 629"/>
                  <a:gd name="T30" fmla="*/ 530 w 565"/>
                  <a:gd name="T31" fmla="*/ 483 h 629"/>
                  <a:gd name="T32" fmla="*/ 548 w 565"/>
                  <a:gd name="T33" fmla="*/ 525 h 629"/>
                  <a:gd name="T34" fmla="*/ 518 w 565"/>
                  <a:gd name="T35" fmla="*/ 555 h 629"/>
                  <a:gd name="T36" fmla="*/ 483 w 565"/>
                  <a:gd name="T37" fmla="*/ 581 h 629"/>
                  <a:gd name="T38" fmla="*/ 445 w 565"/>
                  <a:gd name="T39" fmla="*/ 601 h 629"/>
                  <a:gd name="T40" fmla="*/ 404 w 565"/>
                  <a:gd name="T41" fmla="*/ 616 h 629"/>
                  <a:gd name="T42" fmla="*/ 361 w 565"/>
                  <a:gd name="T43" fmla="*/ 626 h 629"/>
                  <a:gd name="T44" fmla="*/ 314 w 565"/>
                  <a:gd name="T45" fmla="*/ 629 h 629"/>
                  <a:gd name="T46" fmla="*/ 272 w 565"/>
                  <a:gd name="T47" fmla="*/ 627 h 629"/>
                  <a:gd name="T48" fmla="*/ 231 w 565"/>
                  <a:gd name="T49" fmla="*/ 619 h 629"/>
                  <a:gd name="T50" fmla="*/ 192 w 565"/>
                  <a:gd name="T51" fmla="*/ 605 h 629"/>
                  <a:gd name="T52" fmla="*/ 156 w 565"/>
                  <a:gd name="T53" fmla="*/ 587 h 629"/>
                  <a:gd name="T54" fmla="*/ 122 w 565"/>
                  <a:gd name="T55" fmla="*/ 565 h 629"/>
                  <a:gd name="T56" fmla="*/ 92 w 565"/>
                  <a:gd name="T57" fmla="*/ 538 h 629"/>
                  <a:gd name="T58" fmla="*/ 66 w 565"/>
                  <a:gd name="T59" fmla="*/ 507 h 629"/>
                  <a:gd name="T60" fmla="*/ 43 w 565"/>
                  <a:gd name="T61" fmla="*/ 474 h 629"/>
                  <a:gd name="T62" fmla="*/ 25 w 565"/>
                  <a:gd name="T63" fmla="*/ 437 h 629"/>
                  <a:gd name="T64" fmla="*/ 11 w 565"/>
                  <a:gd name="T65" fmla="*/ 398 h 629"/>
                  <a:gd name="T66" fmla="*/ 2 w 565"/>
                  <a:gd name="T67" fmla="*/ 357 h 629"/>
                  <a:gd name="T68" fmla="*/ 0 w 565"/>
                  <a:gd name="T69" fmla="*/ 315 h 629"/>
                  <a:gd name="T70" fmla="*/ 3 w 565"/>
                  <a:gd name="T71" fmla="*/ 269 h 629"/>
                  <a:gd name="T72" fmla="*/ 13 w 565"/>
                  <a:gd name="T73" fmla="*/ 223 h 629"/>
                  <a:gd name="T74" fmla="*/ 29 w 565"/>
                  <a:gd name="T75" fmla="*/ 182 h 629"/>
                  <a:gd name="T76" fmla="*/ 51 w 565"/>
                  <a:gd name="T77" fmla="*/ 143 h 629"/>
                  <a:gd name="T78" fmla="*/ 77 w 565"/>
                  <a:gd name="T79" fmla="*/ 108 h 629"/>
                  <a:gd name="T80" fmla="*/ 108 w 565"/>
                  <a:gd name="T81" fmla="*/ 76 h 629"/>
                  <a:gd name="T82" fmla="*/ 144 w 565"/>
                  <a:gd name="T83" fmla="*/ 51 h 629"/>
                  <a:gd name="T84" fmla="*/ 183 w 565"/>
                  <a:gd name="T85" fmla="*/ 29 h 629"/>
                  <a:gd name="T86" fmla="*/ 224 w 565"/>
                  <a:gd name="T87" fmla="*/ 13 h 629"/>
                  <a:gd name="T88" fmla="*/ 268 w 565"/>
                  <a:gd name="T89" fmla="*/ 3 h 629"/>
                  <a:gd name="T90" fmla="*/ 314 w 565"/>
                  <a:gd name="T91" fmla="*/ 0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5" h="629">
                    <a:moveTo>
                      <a:pt x="314" y="0"/>
                    </a:moveTo>
                    <a:lnTo>
                      <a:pt x="358" y="3"/>
                    </a:lnTo>
                    <a:lnTo>
                      <a:pt x="400" y="12"/>
                    </a:lnTo>
                    <a:lnTo>
                      <a:pt x="439" y="25"/>
                    </a:lnTo>
                    <a:lnTo>
                      <a:pt x="474" y="44"/>
                    </a:lnTo>
                    <a:lnTo>
                      <a:pt x="508" y="67"/>
                    </a:lnTo>
                    <a:lnTo>
                      <a:pt x="538" y="94"/>
                    </a:lnTo>
                    <a:lnTo>
                      <a:pt x="565" y="125"/>
                    </a:lnTo>
                    <a:lnTo>
                      <a:pt x="545" y="165"/>
                    </a:lnTo>
                    <a:lnTo>
                      <a:pt x="528" y="206"/>
                    </a:lnTo>
                    <a:lnTo>
                      <a:pt x="516" y="250"/>
                    </a:lnTo>
                    <a:lnTo>
                      <a:pt x="509" y="296"/>
                    </a:lnTo>
                    <a:lnTo>
                      <a:pt x="507" y="342"/>
                    </a:lnTo>
                    <a:lnTo>
                      <a:pt x="509" y="391"/>
                    </a:lnTo>
                    <a:lnTo>
                      <a:pt x="518" y="437"/>
                    </a:lnTo>
                    <a:lnTo>
                      <a:pt x="530" y="483"/>
                    </a:lnTo>
                    <a:lnTo>
                      <a:pt x="548" y="525"/>
                    </a:lnTo>
                    <a:lnTo>
                      <a:pt x="518" y="555"/>
                    </a:lnTo>
                    <a:lnTo>
                      <a:pt x="483" y="581"/>
                    </a:lnTo>
                    <a:lnTo>
                      <a:pt x="445" y="601"/>
                    </a:lnTo>
                    <a:lnTo>
                      <a:pt x="404" y="616"/>
                    </a:lnTo>
                    <a:lnTo>
                      <a:pt x="361" y="626"/>
                    </a:lnTo>
                    <a:lnTo>
                      <a:pt x="314" y="629"/>
                    </a:lnTo>
                    <a:lnTo>
                      <a:pt x="272" y="627"/>
                    </a:lnTo>
                    <a:lnTo>
                      <a:pt x="231" y="619"/>
                    </a:lnTo>
                    <a:lnTo>
                      <a:pt x="192" y="605"/>
                    </a:lnTo>
                    <a:lnTo>
                      <a:pt x="156" y="587"/>
                    </a:lnTo>
                    <a:lnTo>
                      <a:pt x="122" y="565"/>
                    </a:lnTo>
                    <a:lnTo>
                      <a:pt x="92" y="538"/>
                    </a:lnTo>
                    <a:lnTo>
                      <a:pt x="66" y="507"/>
                    </a:lnTo>
                    <a:lnTo>
                      <a:pt x="43" y="474"/>
                    </a:lnTo>
                    <a:lnTo>
                      <a:pt x="25" y="437"/>
                    </a:lnTo>
                    <a:lnTo>
                      <a:pt x="11" y="398"/>
                    </a:lnTo>
                    <a:lnTo>
                      <a:pt x="2" y="357"/>
                    </a:lnTo>
                    <a:lnTo>
                      <a:pt x="0" y="315"/>
                    </a:lnTo>
                    <a:lnTo>
                      <a:pt x="3" y="269"/>
                    </a:lnTo>
                    <a:lnTo>
                      <a:pt x="13" y="223"/>
                    </a:lnTo>
                    <a:lnTo>
                      <a:pt x="29" y="182"/>
                    </a:lnTo>
                    <a:lnTo>
                      <a:pt x="51" y="143"/>
                    </a:lnTo>
                    <a:lnTo>
                      <a:pt x="77" y="108"/>
                    </a:lnTo>
                    <a:lnTo>
                      <a:pt x="108" y="76"/>
                    </a:lnTo>
                    <a:lnTo>
                      <a:pt x="144" y="51"/>
                    </a:lnTo>
                    <a:lnTo>
                      <a:pt x="183" y="29"/>
                    </a:lnTo>
                    <a:lnTo>
                      <a:pt x="224" y="13"/>
                    </a:lnTo>
                    <a:lnTo>
                      <a:pt x="268" y="3"/>
                    </a:lnTo>
                    <a:lnTo>
                      <a:pt x="314"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14" name="Freeform 415">
                <a:extLst>
                  <a:ext uri="{FF2B5EF4-FFF2-40B4-BE49-F238E27FC236}">
                    <a16:creationId xmlns:a16="http://schemas.microsoft.com/office/drawing/2014/main" id="{69D4F98E-E596-4D3B-9CA8-90F7CD67FC8F}"/>
                  </a:ext>
                </a:extLst>
              </p:cNvPr>
              <p:cNvSpPr>
                <a:spLocks/>
              </p:cNvSpPr>
              <p:nvPr/>
            </p:nvSpPr>
            <p:spPr bwMode="auto">
              <a:xfrm>
                <a:off x="1243486" y="1780207"/>
                <a:ext cx="154243" cy="505715"/>
              </a:xfrm>
              <a:custGeom>
                <a:avLst/>
                <a:gdLst>
                  <a:gd name="T0" fmla="*/ 373 w 729"/>
                  <a:gd name="T1" fmla="*/ 0 h 2394"/>
                  <a:gd name="T2" fmla="*/ 510 w 729"/>
                  <a:gd name="T3" fmla="*/ 0 h 2394"/>
                  <a:gd name="T4" fmla="*/ 600 w 729"/>
                  <a:gd name="T5" fmla="*/ 0 h 2394"/>
                  <a:gd name="T6" fmla="*/ 550 w 729"/>
                  <a:gd name="T7" fmla="*/ 46 h 2394"/>
                  <a:gd name="T8" fmla="*/ 513 w 729"/>
                  <a:gd name="T9" fmla="*/ 105 h 2394"/>
                  <a:gd name="T10" fmla="*/ 494 w 729"/>
                  <a:gd name="T11" fmla="*/ 172 h 2394"/>
                  <a:gd name="T12" fmla="*/ 490 w 729"/>
                  <a:gd name="T13" fmla="*/ 1448 h 2394"/>
                  <a:gd name="T14" fmla="*/ 502 w 729"/>
                  <a:gd name="T15" fmla="*/ 1526 h 2394"/>
                  <a:gd name="T16" fmla="*/ 536 w 729"/>
                  <a:gd name="T17" fmla="*/ 1594 h 2394"/>
                  <a:gd name="T18" fmla="*/ 588 w 729"/>
                  <a:gd name="T19" fmla="*/ 1648 h 2394"/>
                  <a:gd name="T20" fmla="*/ 652 w 729"/>
                  <a:gd name="T21" fmla="*/ 1685 h 2394"/>
                  <a:gd name="T22" fmla="*/ 729 w 729"/>
                  <a:gd name="T23" fmla="*/ 1702 h 2394"/>
                  <a:gd name="T24" fmla="*/ 708 w 729"/>
                  <a:gd name="T25" fmla="*/ 2370 h 2394"/>
                  <a:gd name="T26" fmla="*/ 659 w 729"/>
                  <a:gd name="T27" fmla="*/ 2392 h 2394"/>
                  <a:gd name="T28" fmla="*/ 604 w 729"/>
                  <a:gd name="T29" fmla="*/ 2392 h 2394"/>
                  <a:gd name="T30" fmla="*/ 555 w 729"/>
                  <a:gd name="T31" fmla="*/ 2372 h 2394"/>
                  <a:gd name="T32" fmla="*/ 518 w 729"/>
                  <a:gd name="T33" fmla="*/ 2335 h 2394"/>
                  <a:gd name="T34" fmla="*/ 498 w 729"/>
                  <a:gd name="T35" fmla="*/ 2285 h 2394"/>
                  <a:gd name="T36" fmla="*/ 491 w 729"/>
                  <a:gd name="T37" fmla="*/ 2258 h 2394"/>
                  <a:gd name="T38" fmla="*/ 481 w 729"/>
                  <a:gd name="T39" fmla="*/ 2311 h 2394"/>
                  <a:gd name="T40" fmla="*/ 451 w 729"/>
                  <a:gd name="T41" fmla="*/ 2354 h 2394"/>
                  <a:gd name="T42" fmla="*/ 408 w 729"/>
                  <a:gd name="T43" fmla="*/ 2383 h 2394"/>
                  <a:gd name="T44" fmla="*/ 355 w 729"/>
                  <a:gd name="T45" fmla="*/ 2394 h 2394"/>
                  <a:gd name="T46" fmla="*/ 301 w 729"/>
                  <a:gd name="T47" fmla="*/ 2383 h 2394"/>
                  <a:gd name="T48" fmla="*/ 258 w 729"/>
                  <a:gd name="T49" fmla="*/ 2354 h 2394"/>
                  <a:gd name="T50" fmla="*/ 229 w 729"/>
                  <a:gd name="T51" fmla="*/ 2311 h 2394"/>
                  <a:gd name="T52" fmla="*/ 218 w 729"/>
                  <a:gd name="T53" fmla="*/ 2258 h 2394"/>
                  <a:gd name="T54" fmla="*/ 201 w 729"/>
                  <a:gd name="T55" fmla="*/ 1397 h 2394"/>
                  <a:gd name="T56" fmla="*/ 159 w 729"/>
                  <a:gd name="T57" fmla="*/ 1411 h 2394"/>
                  <a:gd name="T58" fmla="*/ 109 w 729"/>
                  <a:gd name="T59" fmla="*/ 1410 h 2394"/>
                  <a:gd name="T60" fmla="*/ 60 w 729"/>
                  <a:gd name="T61" fmla="*/ 1390 h 2394"/>
                  <a:gd name="T62" fmla="*/ 24 w 729"/>
                  <a:gd name="T63" fmla="*/ 1353 h 2394"/>
                  <a:gd name="T64" fmla="*/ 3 w 729"/>
                  <a:gd name="T65" fmla="*/ 1305 h 2394"/>
                  <a:gd name="T66" fmla="*/ 0 w 729"/>
                  <a:gd name="T67" fmla="*/ 137 h 2394"/>
                  <a:gd name="T68" fmla="*/ 11 w 729"/>
                  <a:gd name="T69" fmla="*/ 84 h 2394"/>
                  <a:gd name="T70" fmla="*/ 39 w 729"/>
                  <a:gd name="T71" fmla="*/ 42 h 2394"/>
                  <a:gd name="T72" fmla="*/ 81 w 729"/>
                  <a:gd name="T73" fmla="*/ 12 h 2394"/>
                  <a:gd name="T74" fmla="*/ 133 w 729"/>
                  <a:gd name="T75" fmla="*/ 1 h 2394"/>
                  <a:gd name="T76" fmla="*/ 289 w 729"/>
                  <a:gd name="T77" fmla="*/ 0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9" h="2394">
                    <a:moveTo>
                      <a:pt x="329" y="0"/>
                    </a:moveTo>
                    <a:lnTo>
                      <a:pt x="373" y="0"/>
                    </a:lnTo>
                    <a:lnTo>
                      <a:pt x="463" y="0"/>
                    </a:lnTo>
                    <a:lnTo>
                      <a:pt x="510" y="0"/>
                    </a:lnTo>
                    <a:lnTo>
                      <a:pt x="556" y="0"/>
                    </a:lnTo>
                    <a:lnTo>
                      <a:pt x="600" y="0"/>
                    </a:lnTo>
                    <a:lnTo>
                      <a:pt x="573" y="21"/>
                    </a:lnTo>
                    <a:lnTo>
                      <a:pt x="550" y="46"/>
                    </a:lnTo>
                    <a:lnTo>
                      <a:pt x="529" y="74"/>
                    </a:lnTo>
                    <a:lnTo>
                      <a:pt x="513" y="105"/>
                    </a:lnTo>
                    <a:lnTo>
                      <a:pt x="501" y="137"/>
                    </a:lnTo>
                    <a:lnTo>
                      <a:pt x="494" y="172"/>
                    </a:lnTo>
                    <a:lnTo>
                      <a:pt x="490" y="208"/>
                    </a:lnTo>
                    <a:lnTo>
                      <a:pt x="490" y="1448"/>
                    </a:lnTo>
                    <a:lnTo>
                      <a:pt x="494" y="1488"/>
                    </a:lnTo>
                    <a:lnTo>
                      <a:pt x="502" y="1526"/>
                    </a:lnTo>
                    <a:lnTo>
                      <a:pt x="516" y="1562"/>
                    </a:lnTo>
                    <a:lnTo>
                      <a:pt x="536" y="1594"/>
                    </a:lnTo>
                    <a:lnTo>
                      <a:pt x="559" y="1622"/>
                    </a:lnTo>
                    <a:lnTo>
                      <a:pt x="588" y="1648"/>
                    </a:lnTo>
                    <a:lnTo>
                      <a:pt x="619" y="1668"/>
                    </a:lnTo>
                    <a:lnTo>
                      <a:pt x="652" y="1685"/>
                    </a:lnTo>
                    <a:lnTo>
                      <a:pt x="690" y="1697"/>
                    </a:lnTo>
                    <a:lnTo>
                      <a:pt x="729" y="1702"/>
                    </a:lnTo>
                    <a:lnTo>
                      <a:pt x="729" y="2354"/>
                    </a:lnTo>
                    <a:lnTo>
                      <a:pt x="708" y="2370"/>
                    </a:lnTo>
                    <a:lnTo>
                      <a:pt x="685" y="2383"/>
                    </a:lnTo>
                    <a:lnTo>
                      <a:pt x="659" y="2392"/>
                    </a:lnTo>
                    <a:lnTo>
                      <a:pt x="632" y="2394"/>
                    </a:lnTo>
                    <a:lnTo>
                      <a:pt x="604" y="2392"/>
                    </a:lnTo>
                    <a:lnTo>
                      <a:pt x="579" y="2383"/>
                    </a:lnTo>
                    <a:lnTo>
                      <a:pt x="555" y="2372"/>
                    </a:lnTo>
                    <a:lnTo>
                      <a:pt x="535" y="2354"/>
                    </a:lnTo>
                    <a:lnTo>
                      <a:pt x="518" y="2335"/>
                    </a:lnTo>
                    <a:lnTo>
                      <a:pt x="505" y="2311"/>
                    </a:lnTo>
                    <a:lnTo>
                      <a:pt x="498" y="2285"/>
                    </a:lnTo>
                    <a:lnTo>
                      <a:pt x="495" y="2258"/>
                    </a:lnTo>
                    <a:lnTo>
                      <a:pt x="491" y="2258"/>
                    </a:lnTo>
                    <a:lnTo>
                      <a:pt x="488" y="2285"/>
                    </a:lnTo>
                    <a:lnTo>
                      <a:pt x="481" y="2311"/>
                    </a:lnTo>
                    <a:lnTo>
                      <a:pt x="469" y="2335"/>
                    </a:lnTo>
                    <a:lnTo>
                      <a:pt x="451" y="2354"/>
                    </a:lnTo>
                    <a:lnTo>
                      <a:pt x="431" y="2372"/>
                    </a:lnTo>
                    <a:lnTo>
                      <a:pt x="408" y="2383"/>
                    </a:lnTo>
                    <a:lnTo>
                      <a:pt x="382" y="2392"/>
                    </a:lnTo>
                    <a:lnTo>
                      <a:pt x="355" y="2394"/>
                    </a:lnTo>
                    <a:lnTo>
                      <a:pt x="327" y="2392"/>
                    </a:lnTo>
                    <a:lnTo>
                      <a:pt x="301" y="2383"/>
                    </a:lnTo>
                    <a:lnTo>
                      <a:pt x="279" y="2372"/>
                    </a:lnTo>
                    <a:lnTo>
                      <a:pt x="258" y="2354"/>
                    </a:lnTo>
                    <a:lnTo>
                      <a:pt x="242" y="2335"/>
                    </a:lnTo>
                    <a:lnTo>
                      <a:pt x="229" y="2311"/>
                    </a:lnTo>
                    <a:lnTo>
                      <a:pt x="221" y="2285"/>
                    </a:lnTo>
                    <a:lnTo>
                      <a:pt x="218" y="2258"/>
                    </a:lnTo>
                    <a:lnTo>
                      <a:pt x="218" y="1386"/>
                    </a:lnTo>
                    <a:lnTo>
                      <a:pt x="201" y="1397"/>
                    </a:lnTo>
                    <a:lnTo>
                      <a:pt x="180" y="1406"/>
                    </a:lnTo>
                    <a:lnTo>
                      <a:pt x="159" y="1411"/>
                    </a:lnTo>
                    <a:lnTo>
                      <a:pt x="137" y="1414"/>
                    </a:lnTo>
                    <a:lnTo>
                      <a:pt x="109" y="1410"/>
                    </a:lnTo>
                    <a:lnTo>
                      <a:pt x="83" y="1403"/>
                    </a:lnTo>
                    <a:lnTo>
                      <a:pt x="60" y="1390"/>
                    </a:lnTo>
                    <a:lnTo>
                      <a:pt x="40" y="1374"/>
                    </a:lnTo>
                    <a:lnTo>
                      <a:pt x="24" y="1353"/>
                    </a:lnTo>
                    <a:lnTo>
                      <a:pt x="11" y="1330"/>
                    </a:lnTo>
                    <a:lnTo>
                      <a:pt x="3" y="1305"/>
                    </a:lnTo>
                    <a:lnTo>
                      <a:pt x="0" y="1276"/>
                    </a:lnTo>
                    <a:lnTo>
                      <a:pt x="0" y="137"/>
                    </a:lnTo>
                    <a:lnTo>
                      <a:pt x="2" y="110"/>
                    </a:lnTo>
                    <a:lnTo>
                      <a:pt x="11" y="84"/>
                    </a:lnTo>
                    <a:lnTo>
                      <a:pt x="23" y="61"/>
                    </a:lnTo>
                    <a:lnTo>
                      <a:pt x="39" y="42"/>
                    </a:lnTo>
                    <a:lnTo>
                      <a:pt x="58" y="25"/>
                    </a:lnTo>
                    <a:lnTo>
                      <a:pt x="81" y="12"/>
                    </a:lnTo>
                    <a:lnTo>
                      <a:pt x="106" y="4"/>
                    </a:lnTo>
                    <a:lnTo>
                      <a:pt x="133" y="1"/>
                    </a:lnTo>
                    <a:lnTo>
                      <a:pt x="133" y="0"/>
                    </a:lnTo>
                    <a:lnTo>
                      <a:pt x="289" y="0"/>
                    </a:lnTo>
                    <a:lnTo>
                      <a:pt x="329"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15" name="Freeform 416">
                <a:extLst>
                  <a:ext uri="{FF2B5EF4-FFF2-40B4-BE49-F238E27FC236}">
                    <a16:creationId xmlns:a16="http://schemas.microsoft.com/office/drawing/2014/main" id="{78EB4C44-EB5A-4B17-B12F-B9D83894CA88}"/>
                  </a:ext>
                </a:extLst>
              </p:cNvPr>
              <p:cNvSpPr>
                <a:spLocks/>
              </p:cNvSpPr>
              <p:nvPr/>
            </p:nvSpPr>
            <p:spPr bwMode="auto">
              <a:xfrm>
                <a:off x="1564615" y="1638607"/>
                <a:ext cx="118843" cy="131486"/>
              </a:xfrm>
              <a:custGeom>
                <a:avLst/>
                <a:gdLst>
                  <a:gd name="T0" fmla="*/ 249 w 565"/>
                  <a:gd name="T1" fmla="*/ 0 h 629"/>
                  <a:gd name="T2" fmla="*/ 297 w 565"/>
                  <a:gd name="T3" fmla="*/ 3 h 629"/>
                  <a:gd name="T4" fmla="*/ 341 w 565"/>
                  <a:gd name="T5" fmla="*/ 13 h 629"/>
                  <a:gd name="T6" fmla="*/ 382 w 565"/>
                  <a:gd name="T7" fmla="*/ 29 h 629"/>
                  <a:gd name="T8" fmla="*/ 421 w 565"/>
                  <a:gd name="T9" fmla="*/ 51 h 629"/>
                  <a:gd name="T10" fmla="*/ 457 w 565"/>
                  <a:gd name="T11" fmla="*/ 76 h 629"/>
                  <a:gd name="T12" fmla="*/ 488 w 565"/>
                  <a:gd name="T13" fmla="*/ 108 h 629"/>
                  <a:gd name="T14" fmla="*/ 514 w 565"/>
                  <a:gd name="T15" fmla="*/ 143 h 629"/>
                  <a:gd name="T16" fmla="*/ 535 w 565"/>
                  <a:gd name="T17" fmla="*/ 182 h 629"/>
                  <a:gd name="T18" fmla="*/ 552 w 565"/>
                  <a:gd name="T19" fmla="*/ 223 h 629"/>
                  <a:gd name="T20" fmla="*/ 561 w 565"/>
                  <a:gd name="T21" fmla="*/ 269 h 629"/>
                  <a:gd name="T22" fmla="*/ 565 w 565"/>
                  <a:gd name="T23" fmla="*/ 315 h 629"/>
                  <a:gd name="T24" fmla="*/ 562 w 565"/>
                  <a:gd name="T25" fmla="*/ 357 h 629"/>
                  <a:gd name="T26" fmla="*/ 554 w 565"/>
                  <a:gd name="T27" fmla="*/ 398 h 629"/>
                  <a:gd name="T28" fmla="*/ 540 w 565"/>
                  <a:gd name="T29" fmla="*/ 437 h 629"/>
                  <a:gd name="T30" fmla="*/ 521 w 565"/>
                  <a:gd name="T31" fmla="*/ 474 h 629"/>
                  <a:gd name="T32" fmla="*/ 499 w 565"/>
                  <a:gd name="T33" fmla="*/ 507 h 629"/>
                  <a:gd name="T34" fmla="*/ 473 w 565"/>
                  <a:gd name="T35" fmla="*/ 538 h 629"/>
                  <a:gd name="T36" fmla="*/ 443 w 565"/>
                  <a:gd name="T37" fmla="*/ 565 h 629"/>
                  <a:gd name="T38" fmla="*/ 409 w 565"/>
                  <a:gd name="T39" fmla="*/ 587 h 629"/>
                  <a:gd name="T40" fmla="*/ 372 w 565"/>
                  <a:gd name="T41" fmla="*/ 605 h 629"/>
                  <a:gd name="T42" fmla="*/ 333 w 565"/>
                  <a:gd name="T43" fmla="*/ 619 h 629"/>
                  <a:gd name="T44" fmla="*/ 292 w 565"/>
                  <a:gd name="T45" fmla="*/ 627 h 629"/>
                  <a:gd name="T46" fmla="*/ 249 w 565"/>
                  <a:gd name="T47" fmla="*/ 629 h 629"/>
                  <a:gd name="T48" fmla="*/ 204 w 565"/>
                  <a:gd name="T49" fmla="*/ 626 h 629"/>
                  <a:gd name="T50" fmla="*/ 161 w 565"/>
                  <a:gd name="T51" fmla="*/ 616 h 629"/>
                  <a:gd name="T52" fmla="*/ 120 w 565"/>
                  <a:gd name="T53" fmla="*/ 601 h 629"/>
                  <a:gd name="T54" fmla="*/ 82 w 565"/>
                  <a:gd name="T55" fmla="*/ 581 h 629"/>
                  <a:gd name="T56" fmla="*/ 47 w 565"/>
                  <a:gd name="T57" fmla="*/ 555 h 629"/>
                  <a:gd name="T58" fmla="*/ 17 w 565"/>
                  <a:gd name="T59" fmla="*/ 526 h 629"/>
                  <a:gd name="T60" fmla="*/ 34 w 565"/>
                  <a:gd name="T61" fmla="*/ 483 h 629"/>
                  <a:gd name="T62" fmla="*/ 47 w 565"/>
                  <a:gd name="T63" fmla="*/ 438 h 629"/>
                  <a:gd name="T64" fmla="*/ 56 w 565"/>
                  <a:gd name="T65" fmla="*/ 391 h 629"/>
                  <a:gd name="T66" fmla="*/ 59 w 565"/>
                  <a:gd name="T67" fmla="*/ 342 h 629"/>
                  <a:gd name="T68" fmla="*/ 56 w 565"/>
                  <a:gd name="T69" fmla="*/ 296 h 629"/>
                  <a:gd name="T70" fmla="*/ 48 w 565"/>
                  <a:gd name="T71" fmla="*/ 250 h 629"/>
                  <a:gd name="T72" fmla="*/ 36 w 565"/>
                  <a:gd name="T73" fmla="*/ 206 h 629"/>
                  <a:gd name="T74" fmla="*/ 20 w 565"/>
                  <a:gd name="T75" fmla="*/ 164 h 629"/>
                  <a:gd name="T76" fmla="*/ 0 w 565"/>
                  <a:gd name="T77" fmla="*/ 124 h 629"/>
                  <a:gd name="T78" fmla="*/ 27 w 565"/>
                  <a:gd name="T79" fmla="*/ 94 h 629"/>
                  <a:gd name="T80" fmla="*/ 57 w 565"/>
                  <a:gd name="T81" fmla="*/ 67 h 629"/>
                  <a:gd name="T82" fmla="*/ 90 w 565"/>
                  <a:gd name="T83" fmla="*/ 44 h 629"/>
                  <a:gd name="T84" fmla="*/ 126 w 565"/>
                  <a:gd name="T85" fmla="*/ 25 h 629"/>
                  <a:gd name="T86" fmla="*/ 165 w 565"/>
                  <a:gd name="T87" fmla="*/ 12 h 629"/>
                  <a:gd name="T88" fmla="*/ 207 w 565"/>
                  <a:gd name="T89" fmla="*/ 3 h 629"/>
                  <a:gd name="T90" fmla="*/ 249 w 565"/>
                  <a:gd name="T91" fmla="*/ 0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5" h="629">
                    <a:moveTo>
                      <a:pt x="249" y="0"/>
                    </a:moveTo>
                    <a:lnTo>
                      <a:pt x="297" y="3"/>
                    </a:lnTo>
                    <a:lnTo>
                      <a:pt x="341" y="13"/>
                    </a:lnTo>
                    <a:lnTo>
                      <a:pt x="382" y="29"/>
                    </a:lnTo>
                    <a:lnTo>
                      <a:pt x="421" y="51"/>
                    </a:lnTo>
                    <a:lnTo>
                      <a:pt x="457" y="76"/>
                    </a:lnTo>
                    <a:lnTo>
                      <a:pt x="488" y="108"/>
                    </a:lnTo>
                    <a:lnTo>
                      <a:pt x="514" y="143"/>
                    </a:lnTo>
                    <a:lnTo>
                      <a:pt x="535" y="182"/>
                    </a:lnTo>
                    <a:lnTo>
                      <a:pt x="552" y="223"/>
                    </a:lnTo>
                    <a:lnTo>
                      <a:pt x="561" y="269"/>
                    </a:lnTo>
                    <a:lnTo>
                      <a:pt x="565" y="315"/>
                    </a:lnTo>
                    <a:lnTo>
                      <a:pt x="562" y="357"/>
                    </a:lnTo>
                    <a:lnTo>
                      <a:pt x="554" y="398"/>
                    </a:lnTo>
                    <a:lnTo>
                      <a:pt x="540" y="437"/>
                    </a:lnTo>
                    <a:lnTo>
                      <a:pt x="521" y="474"/>
                    </a:lnTo>
                    <a:lnTo>
                      <a:pt x="499" y="507"/>
                    </a:lnTo>
                    <a:lnTo>
                      <a:pt x="473" y="538"/>
                    </a:lnTo>
                    <a:lnTo>
                      <a:pt x="443" y="565"/>
                    </a:lnTo>
                    <a:lnTo>
                      <a:pt x="409" y="587"/>
                    </a:lnTo>
                    <a:lnTo>
                      <a:pt x="372" y="605"/>
                    </a:lnTo>
                    <a:lnTo>
                      <a:pt x="333" y="619"/>
                    </a:lnTo>
                    <a:lnTo>
                      <a:pt x="292" y="627"/>
                    </a:lnTo>
                    <a:lnTo>
                      <a:pt x="249" y="629"/>
                    </a:lnTo>
                    <a:lnTo>
                      <a:pt x="204" y="626"/>
                    </a:lnTo>
                    <a:lnTo>
                      <a:pt x="161" y="616"/>
                    </a:lnTo>
                    <a:lnTo>
                      <a:pt x="120" y="601"/>
                    </a:lnTo>
                    <a:lnTo>
                      <a:pt x="82" y="581"/>
                    </a:lnTo>
                    <a:lnTo>
                      <a:pt x="47" y="555"/>
                    </a:lnTo>
                    <a:lnTo>
                      <a:pt x="17" y="526"/>
                    </a:lnTo>
                    <a:lnTo>
                      <a:pt x="34" y="483"/>
                    </a:lnTo>
                    <a:lnTo>
                      <a:pt x="47" y="438"/>
                    </a:lnTo>
                    <a:lnTo>
                      <a:pt x="56" y="391"/>
                    </a:lnTo>
                    <a:lnTo>
                      <a:pt x="59" y="342"/>
                    </a:lnTo>
                    <a:lnTo>
                      <a:pt x="56" y="296"/>
                    </a:lnTo>
                    <a:lnTo>
                      <a:pt x="48" y="250"/>
                    </a:lnTo>
                    <a:lnTo>
                      <a:pt x="36" y="206"/>
                    </a:lnTo>
                    <a:lnTo>
                      <a:pt x="20" y="164"/>
                    </a:lnTo>
                    <a:lnTo>
                      <a:pt x="0" y="124"/>
                    </a:lnTo>
                    <a:lnTo>
                      <a:pt x="27" y="94"/>
                    </a:lnTo>
                    <a:lnTo>
                      <a:pt x="57" y="67"/>
                    </a:lnTo>
                    <a:lnTo>
                      <a:pt x="90" y="44"/>
                    </a:lnTo>
                    <a:lnTo>
                      <a:pt x="126" y="25"/>
                    </a:lnTo>
                    <a:lnTo>
                      <a:pt x="165" y="12"/>
                    </a:lnTo>
                    <a:lnTo>
                      <a:pt x="207" y="3"/>
                    </a:lnTo>
                    <a:lnTo>
                      <a:pt x="249"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16" name="Freeform 417">
                <a:extLst>
                  <a:ext uri="{FF2B5EF4-FFF2-40B4-BE49-F238E27FC236}">
                    <a16:creationId xmlns:a16="http://schemas.microsoft.com/office/drawing/2014/main" id="{5D7861BF-9DBE-4BC5-9680-778932F03460}"/>
                  </a:ext>
                </a:extLst>
              </p:cNvPr>
              <p:cNvSpPr>
                <a:spLocks/>
              </p:cNvSpPr>
              <p:nvPr/>
            </p:nvSpPr>
            <p:spPr bwMode="auto">
              <a:xfrm>
                <a:off x="1567143" y="1780207"/>
                <a:ext cx="154243" cy="505715"/>
              </a:xfrm>
              <a:custGeom>
                <a:avLst/>
                <a:gdLst>
                  <a:gd name="T0" fmla="*/ 510 w 728"/>
                  <a:gd name="T1" fmla="*/ 0 h 2394"/>
                  <a:gd name="T2" fmla="*/ 579 w 728"/>
                  <a:gd name="T3" fmla="*/ 0 h 2394"/>
                  <a:gd name="T4" fmla="*/ 594 w 728"/>
                  <a:gd name="T5" fmla="*/ 0 h 2394"/>
                  <a:gd name="T6" fmla="*/ 621 w 728"/>
                  <a:gd name="T7" fmla="*/ 4 h 2394"/>
                  <a:gd name="T8" fmla="*/ 669 w 728"/>
                  <a:gd name="T9" fmla="*/ 25 h 2394"/>
                  <a:gd name="T10" fmla="*/ 705 w 728"/>
                  <a:gd name="T11" fmla="*/ 61 h 2394"/>
                  <a:gd name="T12" fmla="*/ 725 w 728"/>
                  <a:gd name="T13" fmla="*/ 110 h 2394"/>
                  <a:gd name="T14" fmla="*/ 728 w 728"/>
                  <a:gd name="T15" fmla="*/ 1276 h 2394"/>
                  <a:gd name="T16" fmla="*/ 717 w 728"/>
                  <a:gd name="T17" fmla="*/ 1330 h 2394"/>
                  <a:gd name="T18" fmla="*/ 688 w 728"/>
                  <a:gd name="T19" fmla="*/ 1374 h 2394"/>
                  <a:gd name="T20" fmla="*/ 645 w 728"/>
                  <a:gd name="T21" fmla="*/ 1403 h 2394"/>
                  <a:gd name="T22" fmla="*/ 592 w 728"/>
                  <a:gd name="T23" fmla="*/ 1414 h 2394"/>
                  <a:gd name="T24" fmla="*/ 547 w 728"/>
                  <a:gd name="T25" fmla="*/ 1406 h 2394"/>
                  <a:gd name="T26" fmla="*/ 509 w 728"/>
                  <a:gd name="T27" fmla="*/ 1386 h 2394"/>
                  <a:gd name="T28" fmla="*/ 506 w 728"/>
                  <a:gd name="T29" fmla="*/ 2285 h 2394"/>
                  <a:gd name="T30" fmla="*/ 486 w 728"/>
                  <a:gd name="T31" fmla="*/ 2335 h 2394"/>
                  <a:gd name="T32" fmla="*/ 449 w 728"/>
                  <a:gd name="T33" fmla="*/ 2372 h 2394"/>
                  <a:gd name="T34" fmla="*/ 401 w 728"/>
                  <a:gd name="T35" fmla="*/ 2392 h 2394"/>
                  <a:gd name="T36" fmla="*/ 345 w 728"/>
                  <a:gd name="T37" fmla="*/ 2392 h 2394"/>
                  <a:gd name="T38" fmla="*/ 297 w 728"/>
                  <a:gd name="T39" fmla="*/ 2372 h 2394"/>
                  <a:gd name="T40" fmla="*/ 260 w 728"/>
                  <a:gd name="T41" fmla="*/ 2335 h 2394"/>
                  <a:gd name="T42" fmla="*/ 240 w 728"/>
                  <a:gd name="T43" fmla="*/ 2285 h 2394"/>
                  <a:gd name="T44" fmla="*/ 233 w 728"/>
                  <a:gd name="T45" fmla="*/ 2258 h 2394"/>
                  <a:gd name="T46" fmla="*/ 222 w 728"/>
                  <a:gd name="T47" fmla="*/ 2311 h 2394"/>
                  <a:gd name="T48" fmla="*/ 192 w 728"/>
                  <a:gd name="T49" fmla="*/ 2354 h 2394"/>
                  <a:gd name="T50" fmla="*/ 149 w 728"/>
                  <a:gd name="T51" fmla="*/ 2383 h 2394"/>
                  <a:gd name="T52" fmla="*/ 96 w 728"/>
                  <a:gd name="T53" fmla="*/ 2394 h 2394"/>
                  <a:gd name="T54" fmla="*/ 43 w 728"/>
                  <a:gd name="T55" fmla="*/ 2383 h 2394"/>
                  <a:gd name="T56" fmla="*/ 0 w 728"/>
                  <a:gd name="T57" fmla="*/ 2354 h 2394"/>
                  <a:gd name="T58" fmla="*/ 39 w 728"/>
                  <a:gd name="T59" fmla="*/ 1697 h 2394"/>
                  <a:gd name="T60" fmla="*/ 109 w 728"/>
                  <a:gd name="T61" fmla="*/ 1668 h 2394"/>
                  <a:gd name="T62" fmla="*/ 168 w 728"/>
                  <a:gd name="T63" fmla="*/ 1622 h 2394"/>
                  <a:gd name="T64" fmla="*/ 210 w 728"/>
                  <a:gd name="T65" fmla="*/ 1560 h 2394"/>
                  <a:gd name="T66" fmla="*/ 234 w 728"/>
                  <a:gd name="T67" fmla="*/ 1488 h 2394"/>
                  <a:gd name="T68" fmla="*/ 236 w 728"/>
                  <a:gd name="T69" fmla="*/ 208 h 2394"/>
                  <a:gd name="T70" fmla="*/ 227 w 728"/>
                  <a:gd name="T71" fmla="*/ 137 h 2394"/>
                  <a:gd name="T72" fmla="*/ 199 w 728"/>
                  <a:gd name="T73" fmla="*/ 74 h 2394"/>
                  <a:gd name="T74" fmla="*/ 155 w 728"/>
                  <a:gd name="T75" fmla="*/ 21 h 2394"/>
                  <a:gd name="T76" fmla="*/ 438 w 728"/>
                  <a:gd name="T77" fmla="*/ 0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28" h="2394">
                    <a:moveTo>
                      <a:pt x="476" y="0"/>
                    </a:moveTo>
                    <a:lnTo>
                      <a:pt x="510" y="0"/>
                    </a:lnTo>
                    <a:lnTo>
                      <a:pt x="561" y="0"/>
                    </a:lnTo>
                    <a:lnTo>
                      <a:pt x="579" y="0"/>
                    </a:lnTo>
                    <a:lnTo>
                      <a:pt x="591" y="0"/>
                    </a:lnTo>
                    <a:lnTo>
                      <a:pt x="594" y="0"/>
                    </a:lnTo>
                    <a:lnTo>
                      <a:pt x="594" y="1"/>
                    </a:lnTo>
                    <a:lnTo>
                      <a:pt x="621" y="4"/>
                    </a:lnTo>
                    <a:lnTo>
                      <a:pt x="647" y="12"/>
                    </a:lnTo>
                    <a:lnTo>
                      <a:pt x="669" y="25"/>
                    </a:lnTo>
                    <a:lnTo>
                      <a:pt x="689" y="42"/>
                    </a:lnTo>
                    <a:lnTo>
                      <a:pt x="705" y="61"/>
                    </a:lnTo>
                    <a:lnTo>
                      <a:pt x="717" y="84"/>
                    </a:lnTo>
                    <a:lnTo>
                      <a:pt x="725" y="110"/>
                    </a:lnTo>
                    <a:lnTo>
                      <a:pt x="728" y="137"/>
                    </a:lnTo>
                    <a:lnTo>
                      <a:pt x="728" y="1276"/>
                    </a:lnTo>
                    <a:lnTo>
                      <a:pt x="725" y="1305"/>
                    </a:lnTo>
                    <a:lnTo>
                      <a:pt x="717" y="1330"/>
                    </a:lnTo>
                    <a:lnTo>
                      <a:pt x="704" y="1353"/>
                    </a:lnTo>
                    <a:lnTo>
                      <a:pt x="688" y="1374"/>
                    </a:lnTo>
                    <a:lnTo>
                      <a:pt x="667" y="1390"/>
                    </a:lnTo>
                    <a:lnTo>
                      <a:pt x="645" y="1403"/>
                    </a:lnTo>
                    <a:lnTo>
                      <a:pt x="619" y="1410"/>
                    </a:lnTo>
                    <a:lnTo>
                      <a:pt x="592" y="1414"/>
                    </a:lnTo>
                    <a:lnTo>
                      <a:pt x="569" y="1411"/>
                    </a:lnTo>
                    <a:lnTo>
                      <a:pt x="547" y="1406"/>
                    </a:lnTo>
                    <a:lnTo>
                      <a:pt x="527" y="1397"/>
                    </a:lnTo>
                    <a:lnTo>
                      <a:pt x="509" y="1386"/>
                    </a:lnTo>
                    <a:lnTo>
                      <a:pt x="509" y="2258"/>
                    </a:lnTo>
                    <a:lnTo>
                      <a:pt x="506" y="2285"/>
                    </a:lnTo>
                    <a:lnTo>
                      <a:pt x="499" y="2311"/>
                    </a:lnTo>
                    <a:lnTo>
                      <a:pt x="486" y="2335"/>
                    </a:lnTo>
                    <a:lnTo>
                      <a:pt x="470" y="2354"/>
                    </a:lnTo>
                    <a:lnTo>
                      <a:pt x="449" y="2372"/>
                    </a:lnTo>
                    <a:lnTo>
                      <a:pt x="426" y="2383"/>
                    </a:lnTo>
                    <a:lnTo>
                      <a:pt x="401" y="2392"/>
                    </a:lnTo>
                    <a:lnTo>
                      <a:pt x="372" y="2394"/>
                    </a:lnTo>
                    <a:lnTo>
                      <a:pt x="345" y="2392"/>
                    </a:lnTo>
                    <a:lnTo>
                      <a:pt x="320" y="2383"/>
                    </a:lnTo>
                    <a:lnTo>
                      <a:pt x="297" y="2372"/>
                    </a:lnTo>
                    <a:lnTo>
                      <a:pt x="276" y="2354"/>
                    </a:lnTo>
                    <a:lnTo>
                      <a:pt x="260" y="2335"/>
                    </a:lnTo>
                    <a:lnTo>
                      <a:pt x="247" y="2311"/>
                    </a:lnTo>
                    <a:lnTo>
                      <a:pt x="240" y="2285"/>
                    </a:lnTo>
                    <a:lnTo>
                      <a:pt x="236" y="2258"/>
                    </a:lnTo>
                    <a:lnTo>
                      <a:pt x="233" y="2258"/>
                    </a:lnTo>
                    <a:lnTo>
                      <a:pt x="230" y="2285"/>
                    </a:lnTo>
                    <a:lnTo>
                      <a:pt x="222" y="2311"/>
                    </a:lnTo>
                    <a:lnTo>
                      <a:pt x="209" y="2335"/>
                    </a:lnTo>
                    <a:lnTo>
                      <a:pt x="192" y="2354"/>
                    </a:lnTo>
                    <a:lnTo>
                      <a:pt x="173" y="2372"/>
                    </a:lnTo>
                    <a:lnTo>
                      <a:pt x="149" y="2383"/>
                    </a:lnTo>
                    <a:lnTo>
                      <a:pt x="123" y="2392"/>
                    </a:lnTo>
                    <a:lnTo>
                      <a:pt x="96" y="2394"/>
                    </a:lnTo>
                    <a:lnTo>
                      <a:pt x="69" y="2392"/>
                    </a:lnTo>
                    <a:lnTo>
                      <a:pt x="43" y="2383"/>
                    </a:lnTo>
                    <a:lnTo>
                      <a:pt x="19" y="2372"/>
                    </a:lnTo>
                    <a:lnTo>
                      <a:pt x="0" y="2354"/>
                    </a:lnTo>
                    <a:lnTo>
                      <a:pt x="0" y="1702"/>
                    </a:lnTo>
                    <a:lnTo>
                      <a:pt x="39" y="1697"/>
                    </a:lnTo>
                    <a:lnTo>
                      <a:pt x="75" y="1685"/>
                    </a:lnTo>
                    <a:lnTo>
                      <a:pt x="109" y="1668"/>
                    </a:lnTo>
                    <a:lnTo>
                      <a:pt x="140" y="1648"/>
                    </a:lnTo>
                    <a:lnTo>
                      <a:pt x="168" y="1622"/>
                    </a:lnTo>
                    <a:lnTo>
                      <a:pt x="191" y="1593"/>
                    </a:lnTo>
                    <a:lnTo>
                      <a:pt x="210" y="1560"/>
                    </a:lnTo>
                    <a:lnTo>
                      <a:pt x="224" y="1526"/>
                    </a:lnTo>
                    <a:lnTo>
                      <a:pt x="234" y="1488"/>
                    </a:lnTo>
                    <a:lnTo>
                      <a:pt x="236" y="1448"/>
                    </a:lnTo>
                    <a:lnTo>
                      <a:pt x="236" y="208"/>
                    </a:lnTo>
                    <a:lnTo>
                      <a:pt x="234" y="172"/>
                    </a:lnTo>
                    <a:lnTo>
                      <a:pt x="227" y="137"/>
                    </a:lnTo>
                    <a:lnTo>
                      <a:pt x="215" y="105"/>
                    </a:lnTo>
                    <a:lnTo>
                      <a:pt x="199" y="74"/>
                    </a:lnTo>
                    <a:lnTo>
                      <a:pt x="178" y="46"/>
                    </a:lnTo>
                    <a:lnTo>
                      <a:pt x="155" y="21"/>
                    </a:lnTo>
                    <a:lnTo>
                      <a:pt x="128" y="0"/>
                    </a:lnTo>
                    <a:lnTo>
                      <a:pt x="438" y="0"/>
                    </a:lnTo>
                    <a:lnTo>
                      <a:pt x="476"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grpSp>
        <p:sp>
          <p:nvSpPr>
            <p:cNvPr id="17" name="Round Same Side Corner Rectangle 66">
              <a:extLst>
                <a:ext uri="{FF2B5EF4-FFF2-40B4-BE49-F238E27FC236}">
                  <a16:creationId xmlns:a16="http://schemas.microsoft.com/office/drawing/2014/main" id="{2A9D47C5-9FAE-4AE8-91DD-764DE8410188}"/>
                </a:ext>
              </a:extLst>
            </p:cNvPr>
            <p:cNvSpPr/>
            <p:nvPr/>
          </p:nvSpPr>
          <p:spPr>
            <a:xfrm>
              <a:off x="2845597" y="1258228"/>
              <a:ext cx="1887242" cy="2690534"/>
            </a:xfrm>
            <a:prstGeom prst="round2SameRect">
              <a:avLst>
                <a:gd name="adj1" fmla="val 50000"/>
                <a:gd name="adj2" fmla="val 0"/>
              </a:avLst>
            </a:prstGeom>
            <a:solidFill>
              <a:srgbClr val="039AC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8" name="Round Same Side Corner Rectangle 104">
              <a:extLst>
                <a:ext uri="{FF2B5EF4-FFF2-40B4-BE49-F238E27FC236}">
                  <a16:creationId xmlns:a16="http://schemas.microsoft.com/office/drawing/2014/main" id="{EE93C074-D9D3-49C4-B237-B039F0DF8E0D}"/>
                </a:ext>
              </a:extLst>
            </p:cNvPr>
            <p:cNvSpPr/>
            <p:nvPr/>
          </p:nvSpPr>
          <p:spPr>
            <a:xfrm>
              <a:off x="5152379" y="1258228"/>
              <a:ext cx="1887242" cy="2690534"/>
            </a:xfrm>
            <a:prstGeom prst="round2SameRect">
              <a:avLst>
                <a:gd name="adj1" fmla="val 50000"/>
                <a:gd name="adj2" fmla="val 0"/>
              </a:avLst>
            </a:prstGeom>
            <a:solidFill>
              <a:srgbClr val="005EA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19" name="Round Same Side Corner Rectangle 117">
              <a:extLst>
                <a:ext uri="{FF2B5EF4-FFF2-40B4-BE49-F238E27FC236}">
                  <a16:creationId xmlns:a16="http://schemas.microsoft.com/office/drawing/2014/main" id="{C161CA2E-54E8-40C1-ADA6-DDC548C1B883}"/>
                </a:ext>
              </a:extLst>
            </p:cNvPr>
            <p:cNvSpPr/>
            <p:nvPr/>
          </p:nvSpPr>
          <p:spPr>
            <a:xfrm>
              <a:off x="7449233" y="1258228"/>
              <a:ext cx="1908000" cy="2690534"/>
            </a:xfrm>
            <a:prstGeom prst="round2SameRect">
              <a:avLst>
                <a:gd name="adj1" fmla="val 50000"/>
                <a:gd name="adj2" fmla="val 0"/>
              </a:avLst>
            </a:prstGeom>
            <a:solidFill>
              <a:srgbClr val="039AC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grpSp>
          <p:nvGrpSpPr>
            <p:cNvPr id="20" name="组合 19">
              <a:extLst>
                <a:ext uri="{FF2B5EF4-FFF2-40B4-BE49-F238E27FC236}">
                  <a16:creationId xmlns:a16="http://schemas.microsoft.com/office/drawing/2014/main" id="{548D5A7D-6D19-472C-9AE2-90BC4D0E54E9}"/>
                </a:ext>
              </a:extLst>
            </p:cNvPr>
            <p:cNvGrpSpPr>
              <a:grpSpLocks noChangeAspect="1"/>
            </p:cNvGrpSpPr>
            <p:nvPr/>
          </p:nvGrpSpPr>
          <p:grpSpPr>
            <a:xfrm>
              <a:off x="7952780" y="1423240"/>
              <a:ext cx="900002" cy="900000"/>
              <a:chOff x="7835943" y="1423240"/>
              <a:chExt cx="1133678" cy="1133676"/>
            </a:xfrm>
          </p:grpSpPr>
          <p:sp>
            <p:nvSpPr>
              <p:cNvPr id="21" name="Oval 121">
                <a:extLst>
                  <a:ext uri="{FF2B5EF4-FFF2-40B4-BE49-F238E27FC236}">
                    <a16:creationId xmlns:a16="http://schemas.microsoft.com/office/drawing/2014/main" id="{D91D3375-96AF-481F-B493-E4721124E663}"/>
                  </a:ext>
                </a:extLst>
              </p:cNvPr>
              <p:cNvSpPr/>
              <p:nvPr/>
            </p:nvSpPr>
            <p:spPr>
              <a:xfrm>
                <a:off x="7835943" y="1423240"/>
                <a:ext cx="1133678" cy="1133676"/>
              </a:xfrm>
              <a:prstGeom prst="ellipse">
                <a:avLst/>
              </a:prstGeom>
              <a:solidFill>
                <a:srgbClr val="FFFFFF"/>
              </a:solidFill>
              <a:ln w="127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2" name="Freeform 66">
                <a:extLst>
                  <a:ext uri="{FF2B5EF4-FFF2-40B4-BE49-F238E27FC236}">
                    <a16:creationId xmlns:a16="http://schemas.microsoft.com/office/drawing/2014/main" id="{A9E75733-8D7D-4D76-8421-C2B3099AD416}"/>
                  </a:ext>
                </a:extLst>
              </p:cNvPr>
              <p:cNvSpPr>
                <a:spLocks noEditPoints="1"/>
              </p:cNvSpPr>
              <p:nvPr/>
            </p:nvSpPr>
            <p:spPr bwMode="auto">
              <a:xfrm>
                <a:off x="8079492" y="1680664"/>
                <a:ext cx="646580" cy="644254"/>
              </a:xfrm>
              <a:custGeom>
                <a:avLst/>
                <a:gdLst>
                  <a:gd name="T0" fmla="*/ 3130 w 3331"/>
                  <a:gd name="T1" fmla="*/ 1290 h 3328"/>
                  <a:gd name="T2" fmla="*/ 3082 w 3331"/>
                  <a:gd name="T3" fmla="*/ 1039 h 3328"/>
                  <a:gd name="T4" fmla="*/ 2984 w 3331"/>
                  <a:gd name="T5" fmla="*/ 809 h 3328"/>
                  <a:gd name="T6" fmla="*/ 2841 w 3331"/>
                  <a:gd name="T7" fmla="*/ 606 h 3328"/>
                  <a:gd name="T8" fmla="*/ 2661 w 3331"/>
                  <a:gd name="T9" fmla="*/ 438 h 3328"/>
                  <a:gd name="T10" fmla="*/ 2449 w 3331"/>
                  <a:gd name="T11" fmla="*/ 310 h 3328"/>
                  <a:gd name="T12" fmla="*/ 2210 w 3331"/>
                  <a:gd name="T13" fmla="*/ 227 h 3328"/>
                  <a:gd name="T14" fmla="*/ 1571 w 3331"/>
                  <a:gd name="T15" fmla="*/ 185 h 3328"/>
                  <a:gd name="T16" fmla="*/ 1632 w 3331"/>
                  <a:gd name="T17" fmla="*/ 207 h 3328"/>
                  <a:gd name="T18" fmla="*/ 1666 w 3331"/>
                  <a:gd name="T19" fmla="*/ 261 h 3328"/>
                  <a:gd name="T20" fmla="*/ 1672 w 3331"/>
                  <a:gd name="T21" fmla="*/ 1578 h 3328"/>
                  <a:gd name="T22" fmla="*/ 1708 w 3331"/>
                  <a:gd name="T23" fmla="*/ 1635 h 3328"/>
                  <a:gd name="T24" fmla="*/ 1773 w 3331"/>
                  <a:gd name="T25" fmla="*/ 1659 h 3328"/>
                  <a:gd name="T26" fmla="*/ 3087 w 3331"/>
                  <a:gd name="T27" fmla="*/ 1669 h 3328"/>
                  <a:gd name="T28" fmla="*/ 3132 w 3331"/>
                  <a:gd name="T29" fmla="*/ 1714 h 3328"/>
                  <a:gd name="T30" fmla="*/ 3139 w 3331"/>
                  <a:gd name="T31" fmla="*/ 1846 h 3328"/>
                  <a:gd name="T32" fmla="*/ 3103 w 3331"/>
                  <a:gd name="T33" fmla="*/ 2109 h 3328"/>
                  <a:gd name="T34" fmla="*/ 3023 w 3331"/>
                  <a:gd name="T35" fmla="*/ 2358 h 3328"/>
                  <a:gd name="T36" fmla="*/ 2903 w 3331"/>
                  <a:gd name="T37" fmla="*/ 2590 h 3328"/>
                  <a:gd name="T38" fmla="*/ 2743 w 3331"/>
                  <a:gd name="T39" fmla="*/ 2802 h 3328"/>
                  <a:gd name="T40" fmla="*/ 2549 w 3331"/>
                  <a:gd name="T41" fmla="*/ 2986 h 3328"/>
                  <a:gd name="T42" fmla="*/ 2330 w 3331"/>
                  <a:gd name="T43" fmla="*/ 3133 h 3328"/>
                  <a:gd name="T44" fmla="*/ 2091 w 3331"/>
                  <a:gd name="T45" fmla="*/ 3240 h 3328"/>
                  <a:gd name="T46" fmla="*/ 1837 w 3331"/>
                  <a:gd name="T47" fmla="*/ 3305 h 3328"/>
                  <a:gd name="T48" fmla="*/ 1571 w 3331"/>
                  <a:gd name="T49" fmla="*/ 3328 h 3328"/>
                  <a:gd name="T50" fmla="*/ 1440 w 3331"/>
                  <a:gd name="T51" fmla="*/ 3322 h 3328"/>
                  <a:gd name="T52" fmla="*/ 1169 w 3331"/>
                  <a:gd name="T53" fmla="*/ 3276 h 3328"/>
                  <a:gd name="T54" fmla="*/ 912 w 3331"/>
                  <a:gd name="T55" fmla="*/ 3182 h 3328"/>
                  <a:gd name="T56" fmla="*/ 674 w 3331"/>
                  <a:gd name="T57" fmla="*/ 3046 h 3328"/>
                  <a:gd name="T58" fmla="*/ 460 w 3331"/>
                  <a:gd name="T59" fmla="*/ 2866 h 3328"/>
                  <a:gd name="T60" fmla="*/ 281 w 3331"/>
                  <a:gd name="T61" fmla="*/ 2653 h 3328"/>
                  <a:gd name="T62" fmla="*/ 145 w 3331"/>
                  <a:gd name="T63" fmla="*/ 2415 h 3328"/>
                  <a:gd name="T64" fmla="*/ 51 w 3331"/>
                  <a:gd name="T65" fmla="*/ 2158 h 3328"/>
                  <a:gd name="T66" fmla="*/ 4 w 3331"/>
                  <a:gd name="T67" fmla="*/ 1887 h 3328"/>
                  <a:gd name="T68" fmla="*/ 5 w 3331"/>
                  <a:gd name="T69" fmla="*/ 1613 h 3328"/>
                  <a:gd name="T70" fmla="*/ 52 w 3331"/>
                  <a:gd name="T71" fmla="*/ 1349 h 3328"/>
                  <a:gd name="T72" fmla="*/ 142 w 3331"/>
                  <a:gd name="T73" fmla="*/ 1100 h 3328"/>
                  <a:gd name="T74" fmla="*/ 274 w 3331"/>
                  <a:gd name="T75" fmla="*/ 868 h 3328"/>
                  <a:gd name="T76" fmla="*/ 446 w 3331"/>
                  <a:gd name="T77" fmla="*/ 659 h 3328"/>
                  <a:gd name="T78" fmla="*/ 651 w 3331"/>
                  <a:gd name="T79" fmla="*/ 482 h 3328"/>
                  <a:gd name="T80" fmla="*/ 880 w 3331"/>
                  <a:gd name="T81" fmla="*/ 344 h 3328"/>
                  <a:gd name="T82" fmla="*/ 1128 w 3331"/>
                  <a:gd name="T83" fmla="*/ 249 h 3328"/>
                  <a:gd name="T84" fmla="*/ 1389 w 3331"/>
                  <a:gd name="T85" fmla="*/ 196 h 3328"/>
                  <a:gd name="T86" fmla="*/ 1943 w 3331"/>
                  <a:gd name="T87" fmla="*/ 0 h 3328"/>
                  <a:gd name="T88" fmla="*/ 2222 w 3331"/>
                  <a:gd name="T89" fmla="*/ 29 h 3328"/>
                  <a:gd name="T90" fmla="*/ 2482 w 3331"/>
                  <a:gd name="T91" fmla="*/ 109 h 3328"/>
                  <a:gd name="T92" fmla="*/ 2718 w 3331"/>
                  <a:gd name="T93" fmla="*/ 237 h 3328"/>
                  <a:gd name="T94" fmla="*/ 2923 w 3331"/>
                  <a:gd name="T95" fmla="*/ 407 h 3328"/>
                  <a:gd name="T96" fmla="*/ 3094 w 3331"/>
                  <a:gd name="T97" fmla="*/ 613 h 3328"/>
                  <a:gd name="T98" fmla="*/ 3222 w 3331"/>
                  <a:gd name="T99" fmla="*/ 848 h 3328"/>
                  <a:gd name="T100" fmla="*/ 3302 w 3331"/>
                  <a:gd name="T101" fmla="*/ 1109 h 3328"/>
                  <a:gd name="T102" fmla="*/ 3331 w 3331"/>
                  <a:gd name="T103" fmla="*/ 1388 h 3328"/>
                  <a:gd name="T104" fmla="*/ 3310 w 3331"/>
                  <a:gd name="T105" fmla="*/ 1449 h 3328"/>
                  <a:gd name="T106" fmla="*/ 3256 w 3331"/>
                  <a:gd name="T107" fmla="*/ 1484 h 3328"/>
                  <a:gd name="T108" fmla="*/ 1920 w 3331"/>
                  <a:gd name="T109" fmla="*/ 1484 h 3328"/>
                  <a:gd name="T110" fmla="*/ 1866 w 3331"/>
                  <a:gd name="T111" fmla="*/ 1449 h 3328"/>
                  <a:gd name="T112" fmla="*/ 1844 w 3331"/>
                  <a:gd name="T113" fmla="*/ 1388 h 3328"/>
                  <a:gd name="T114" fmla="*/ 1854 w 3331"/>
                  <a:gd name="T115" fmla="*/ 55 h 3328"/>
                  <a:gd name="T116" fmla="*/ 1899 w 3331"/>
                  <a:gd name="T117" fmla="*/ 10 h 3328"/>
                  <a:gd name="T118" fmla="*/ 1943 w 3331"/>
                  <a:gd name="T119" fmla="*/ 0 h 3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31" h="3328">
                    <a:moveTo>
                      <a:pt x="2040" y="201"/>
                    </a:moveTo>
                    <a:lnTo>
                      <a:pt x="2040" y="1290"/>
                    </a:lnTo>
                    <a:lnTo>
                      <a:pt x="3130" y="1290"/>
                    </a:lnTo>
                    <a:lnTo>
                      <a:pt x="3120" y="1204"/>
                    </a:lnTo>
                    <a:lnTo>
                      <a:pt x="3104" y="1120"/>
                    </a:lnTo>
                    <a:lnTo>
                      <a:pt x="3082" y="1039"/>
                    </a:lnTo>
                    <a:lnTo>
                      <a:pt x="3055" y="959"/>
                    </a:lnTo>
                    <a:lnTo>
                      <a:pt x="3021" y="882"/>
                    </a:lnTo>
                    <a:lnTo>
                      <a:pt x="2984" y="809"/>
                    </a:lnTo>
                    <a:lnTo>
                      <a:pt x="2941" y="737"/>
                    </a:lnTo>
                    <a:lnTo>
                      <a:pt x="2893" y="670"/>
                    </a:lnTo>
                    <a:lnTo>
                      <a:pt x="2841" y="606"/>
                    </a:lnTo>
                    <a:lnTo>
                      <a:pt x="2785" y="546"/>
                    </a:lnTo>
                    <a:lnTo>
                      <a:pt x="2725" y="490"/>
                    </a:lnTo>
                    <a:lnTo>
                      <a:pt x="2661" y="438"/>
                    </a:lnTo>
                    <a:lnTo>
                      <a:pt x="2593" y="390"/>
                    </a:lnTo>
                    <a:lnTo>
                      <a:pt x="2522" y="347"/>
                    </a:lnTo>
                    <a:lnTo>
                      <a:pt x="2449" y="310"/>
                    </a:lnTo>
                    <a:lnTo>
                      <a:pt x="2371" y="276"/>
                    </a:lnTo>
                    <a:lnTo>
                      <a:pt x="2292" y="249"/>
                    </a:lnTo>
                    <a:lnTo>
                      <a:pt x="2210" y="227"/>
                    </a:lnTo>
                    <a:lnTo>
                      <a:pt x="2127" y="211"/>
                    </a:lnTo>
                    <a:lnTo>
                      <a:pt x="2040" y="201"/>
                    </a:lnTo>
                    <a:close/>
                    <a:moveTo>
                      <a:pt x="1571" y="185"/>
                    </a:moveTo>
                    <a:lnTo>
                      <a:pt x="1593" y="189"/>
                    </a:lnTo>
                    <a:lnTo>
                      <a:pt x="1614" y="196"/>
                    </a:lnTo>
                    <a:lnTo>
                      <a:pt x="1632" y="207"/>
                    </a:lnTo>
                    <a:lnTo>
                      <a:pt x="1647" y="222"/>
                    </a:lnTo>
                    <a:lnTo>
                      <a:pt x="1658" y="240"/>
                    </a:lnTo>
                    <a:lnTo>
                      <a:pt x="1666" y="261"/>
                    </a:lnTo>
                    <a:lnTo>
                      <a:pt x="1669" y="284"/>
                    </a:lnTo>
                    <a:lnTo>
                      <a:pt x="1669" y="1555"/>
                    </a:lnTo>
                    <a:lnTo>
                      <a:pt x="1672" y="1578"/>
                    </a:lnTo>
                    <a:lnTo>
                      <a:pt x="1680" y="1600"/>
                    </a:lnTo>
                    <a:lnTo>
                      <a:pt x="1692" y="1619"/>
                    </a:lnTo>
                    <a:lnTo>
                      <a:pt x="1708" y="1635"/>
                    </a:lnTo>
                    <a:lnTo>
                      <a:pt x="1728" y="1648"/>
                    </a:lnTo>
                    <a:lnTo>
                      <a:pt x="1749" y="1656"/>
                    </a:lnTo>
                    <a:lnTo>
                      <a:pt x="1773" y="1659"/>
                    </a:lnTo>
                    <a:lnTo>
                      <a:pt x="3044" y="1659"/>
                    </a:lnTo>
                    <a:lnTo>
                      <a:pt x="3067" y="1661"/>
                    </a:lnTo>
                    <a:lnTo>
                      <a:pt x="3087" y="1669"/>
                    </a:lnTo>
                    <a:lnTo>
                      <a:pt x="3106" y="1680"/>
                    </a:lnTo>
                    <a:lnTo>
                      <a:pt x="3121" y="1695"/>
                    </a:lnTo>
                    <a:lnTo>
                      <a:pt x="3132" y="1714"/>
                    </a:lnTo>
                    <a:lnTo>
                      <a:pt x="3139" y="1734"/>
                    </a:lnTo>
                    <a:lnTo>
                      <a:pt x="3142" y="1757"/>
                    </a:lnTo>
                    <a:lnTo>
                      <a:pt x="3139" y="1846"/>
                    </a:lnTo>
                    <a:lnTo>
                      <a:pt x="3132" y="1935"/>
                    </a:lnTo>
                    <a:lnTo>
                      <a:pt x="3120" y="2022"/>
                    </a:lnTo>
                    <a:lnTo>
                      <a:pt x="3103" y="2109"/>
                    </a:lnTo>
                    <a:lnTo>
                      <a:pt x="3081" y="2193"/>
                    </a:lnTo>
                    <a:lnTo>
                      <a:pt x="3055" y="2277"/>
                    </a:lnTo>
                    <a:lnTo>
                      <a:pt x="3023" y="2358"/>
                    </a:lnTo>
                    <a:lnTo>
                      <a:pt x="2988" y="2438"/>
                    </a:lnTo>
                    <a:lnTo>
                      <a:pt x="2948" y="2515"/>
                    </a:lnTo>
                    <a:lnTo>
                      <a:pt x="2903" y="2590"/>
                    </a:lnTo>
                    <a:lnTo>
                      <a:pt x="2854" y="2664"/>
                    </a:lnTo>
                    <a:lnTo>
                      <a:pt x="2801" y="2734"/>
                    </a:lnTo>
                    <a:lnTo>
                      <a:pt x="2743" y="2802"/>
                    </a:lnTo>
                    <a:lnTo>
                      <a:pt x="2682" y="2867"/>
                    </a:lnTo>
                    <a:lnTo>
                      <a:pt x="2617" y="2928"/>
                    </a:lnTo>
                    <a:lnTo>
                      <a:pt x="2549" y="2986"/>
                    </a:lnTo>
                    <a:lnTo>
                      <a:pt x="2478" y="3039"/>
                    </a:lnTo>
                    <a:lnTo>
                      <a:pt x="2405" y="3088"/>
                    </a:lnTo>
                    <a:lnTo>
                      <a:pt x="2330" y="3133"/>
                    </a:lnTo>
                    <a:lnTo>
                      <a:pt x="2252" y="3173"/>
                    </a:lnTo>
                    <a:lnTo>
                      <a:pt x="2173" y="3208"/>
                    </a:lnTo>
                    <a:lnTo>
                      <a:pt x="2091" y="3240"/>
                    </a:lnTo>
                    <a:lnTo>
                      <a:pt x="2008" y="3266"/>
                    </a:lnTo>
                    <a:lnTo>
                      <a:pt x="1922" y="3288"/>
                    </a:lnTo>
                    <a:lnTo>
                      <a:pt x="1837" y="3305"/>
                    </a:lnTo>
                    <a:lnTo>
                      <a:pt x="1749" y="3317"/>
                    </a:lnTo>
                    <a:lnTo>
                      <a:pt x="1660" y="3325"/>
                    </a:lnTo>
                    <a:lnTo>
                      <a:pt x="1571" y="3328"/>
                    </a:lnTo>
                    <a:lnTo>
                      <a:pt x="1571" y="3328"/>
                    </a:lnTo>
                    <a:lnTo>
                      <a:pt x="1533" y="3328"/>
                    </a:lnTo>
                    <a:lnTo>
                      <a:pt x="1440" y="3322"/>
                    </a:lnTo>
                    <a:lnTo>
                      <a:pt x="1349" y="3312"/>
                    </a:lnTo>
                    <a:lnTo>
                      <a:pt x="1258" y="3296"/>
                    </a:lnTo>
                    <a:lnTo>
                      <a:pt x="1169" y="3276"/>
                    </a:lnTo>
                    <a:lnTo>
                      <a:pt x="1082" y="3249"/>
                    </a:lnTo>
                    <a:lnTo>
                      <a:pt x="995" y="3219"/>
                    </a:lnTo>
                    <a:lnTo>
                      <a:pt x="912" y="3182"/>
                    </a:lnTo>
                    <a:lnTo>
                      <a:pt x="830" y="3141"/>
                    </a:lnTo>
                    <a:lnTo>
                      <a:pt x="751" y="3095"/>
                    </a:lnTo>
                    <a:lnTo>
                      <a:pt x="674" y="3046"/>
                    </a:lnTo>
                    <a:lnTo>
                      <a:pt x="600" y="2990"/>
                    </a:lnTo>
                    <a:lnTo>
                      <a:pt x="529" y="2930"/>
                    </a:lnTo>
                    <a:lnTo>
                      <a:pt x="460" y="2866"/>
                    </a:lnTo>
                    <a:lnTo>
                      <a:pt x="396" y="2798"/>
                    </a:lnTo>
                    <a:lnTo>
                      <a:pt x="337" y="2727"/>
                    </a:lnTo>
                    <a:lnTo>
                      <a:pt x="281" y="2653"/>
                    </a:lnTo>
                    <a:lnTo>
                      <a:pt x="231" y="2576"/>
                    </a:lnTo>
                    <a:lnTo>
                      <a:pt x="185" y="2497"/>
                    </a:lnTo>
                    <a:lnTo>
                      <a:pt x="145" y="2415"/>
                    </a:lnTo>
                    <a:lnTo>
                      <a:pt x="108" y="2332"/>
                    </a:lnTo>
                    <a:lnTo>
                      <a:pt x="77" y="2245"/>
                    </a:lnTo>
                    <a:lnTo>
                      <a:pt x="51" y="2158"/>
                    </a:lnTo>
                    <a:lnTo>
                      <a:pt x="31" y="2069"/>
                    </a:lnTo>
                    <a:lnTo>
                      <a:pt x="14" y="1978"/>
                    </a:lnTo>
                    <a:lnTo>
                      <a:pt x="4" y="1887"/>
                    </a:lnTo>
                    <a:lnTo>
                      <a:pt x="0" y="1794"/>
                    </a:lnTo>
                    <a:lnTo>
                      <a:pt x="0" y="1704"/>
                    </a:lnTo>
                    <a:lnTo>
                      <a:pt x="5" y="1613"/>
                    </a:lnTo>
                    <a:lnTo>
                      <a:pt x="16" y="1524"/>
                    </a:lnTo>
                    <a:lnTo>
                      <a:pt x="32" y="1436"/>
                    </a:lnTo>
                    <a:lnTo>
                      <a:pt x="52" y="1349"/>
                    </a:lnTo>
                    <a:lnTo>
                      <a:pt x="77" y="1265"/>
                    </a:lnTo>
                    <a:lnTo>
                      <a:pt x="107" y="1181"/>
                    </a:lnTo>
                    <a:lnTo>
                      <a:pt x="142" y="1100"/>
                    </a:lnTo>
                    <a:lnTo>
                      <a:pt x="181" y="1020"/>
                    </a:lnTo>
                    <a:lnTo>
                      <a:pt x="225" y="943"/>
                    </a:lnTo>
                    <a:lnTo>
                      <a:pt x="274" y="868"/>
                    </a:lnTo>
                    <a:lnTo>
                      <a:pt x="327" y="795"/>
                    </a:lnTo>
                    <a:lnTo>
                      <a:pt x="384" y="726"/>
                    </a:lnTo>
                    <a:lnTo>
                      <a:pt x="446" y="659"/>
                    </a:lnTo>
                    <a:lnTo>
                      <a:pt x="511" y="596"/>
                    </a:lnTo>
                    <a:lnTo>
                      <a:pt x="580" y="537"/>
                    </a:lnTo>
                    <a:lnTo>
                      <a:pt x="651" y="482"/>
                    </a:lnTo>
                    <a:lnTo>
                      <a:pt x="725" y="432"/>
                    </a:lnTo>
                    <a:lnTo>
                      <a:pt x="801" y="386"/>
                    </a:lnTo>
                    <a:lnTo>
                      <a:pt x="880" y="344"/>
                    </a:lnTo>
                    <a:lnTo>
                      <a:pt x="961" y="308"/>
                    </a:lnTo>
                    <a:lnTo>
                      <a:pt x="1043" y="276"/>
                    </a:lnTo>
                    <a:lnTo>
                      <a:pt x="1128" y="249"/>
                    </a:lnTo>
                    <a:lnTo>
                      <a:pt x="1213" y="226"/>
                    </a:lnTo>
                    <a:lnTo>
                      <a:pt x="1301" y="209"/>
                    </a:lnTo>
                    <a:lnTo>
                      <a:pt x="1389" y="196"/>
                    </a:lnTo>
                    <a:lnTo>
                      <a:pt x="1480" y="189"/>
                    </a:lnTo>
                    <a:lnTo>
                      <a:pt x="1571" y="185"/>
                    </a:lnTo>
                    <a:close/>
                    <a:moveTo>
                      <a:pt x="1943" y="0"/>
                    </a:moveTo>
                    <a:lnTo>
                      <a:pt x="2037" y="3"/>
                    </a:lnTo>
                    <a:lnTo>
                      <a:pt x="2130" y="13"/>
                    </a:lnTo>
                    <a:lnTo>
                      <a:pt x="2222" y="29"/>
                    </a:lnTo>
                    <a:lnTo>
                      <a:pt x="2311" y="50"/>
                    </a:lnTo>
                    <a:lnTo>
                      <a:pt x="2398" y="77"/>
                    </a:lnTo>
                    <a:lnTo>
                      <a:pt x="2482" y="109"/>
                    </a:lnTo>
                    <a:lnTo>
                      <a:pt x="2564" y="147"/>
                    </a:lnTo>
                    <a:lnTo>
                      <a:pt x="2642" y="190"/>
                    </a:lnTo>
                    <a:lnTo>
                      <a:pt x="2718" y="237"/>
                    </a:lnTo>
                    <a:lnTo>
                      <a:pt x="2790" y="289"/>
                    </a:lnTo>
                    <a:lnTo>
                      <a:pt x="2858" y="346"/>
                    </a:lnTo>
                    <a:lnTo>
                      <a:pt x="2923" y="407"/>
                    </a:lnTo>
                    <a:lnTo>
                      <a:pt x="2985" y="472"/>
                    </a:lnTo>
                    <a:lnTo>
                      <a:pt x="3041" y="541"/>
                    </a:lnTo>
                    <a:lnTo>
                      <a:pt x="3094" y="613"/>
                    </a:lnTo>
                    <a:lnTo>
                      <a:pt x="3140" y="688"/>
                    </a:lnTo>
                    <a:lnTo>
                      <a:pt x="3183" y="767"/>
                    </a:lnTo>
                    <a:lnTo>
                      <a:pt x="3222" y="848"/>
                    </a:lnTo>
                    <a:lnTo>
                      <a:pt x="3253" y="933"/>
                    </a:lnTo>
                    <a:lnTo>
                      <a:pt x="3281" y="1019"/>
                    </a:lnTo>
                    <a:lnTo>
                      <a:pt x="3302" y="1109"/>
                    </a:lnTo>
                    <a:lnTo>
                      <a:pt x="3318" y="1200"/>
                    </a:lnTo>
                    <a:lnTo>
                      <a:pt x="3328" y="1293"/>
                    </a:lnTo>
                    <a:lnTo>
                      <a:pt x="3331" y="1388"/>
                    </a:lnTo>
                    <a:lnTo>
                      <a:pt x="3328" y="1410"/>
                    </a:lnTo>
                    <a:lnTo>
                      <a:pt x="3321" y="1431"/>
                    </a:lnTo>
                    <a:lnTo>
                      <a:pt x="3310" y="1449"/>
                    </a:lnTo>
                    <a:lnTo>
                      <a:pt x="3294" y="1464"/>
                    </a:lnTo>
                    <a:lnTo>
                      <a:pt x="3276" y="1477"/>
                    </a:lnTo>
                    <a:lnTo>
                      <a:pt x="3256" y="1484"/>
                    </a:lnTo>
                    <a:lnTo>
                      <a:pt x="3232" y="1486"/>
                    </a:lnTo>
                    <a:lnTo>
                      <a:pt x="1943" y="1486"/>
                    </a:lnTo>
                    <a:lnTo>
                      <a:pt x="1920" y="1484"/>
                    </a:lnTo>
                    <a:lnTo>
                      <a:pt x="1899" y="1477"/>
                    </a:lnTo>
                    <a:lnTo>
                      <a:pt x="1881" y="1464"/>
                    </a:lnTo>
                    <a:lnTo>
                      <a:pt x="1866" y="1449"/>
                    </a:lnTo>
                    <a:lnTo>
                      <a:pt x="1854" y="1431"/>
                    </a:lnTo>
                    <a:lnTo>
                      <a:pt x="1847" y="1410"/>
                    </a:lnTo>
                    <a:lnTo>
                      <a:pt x="1844" y="1388"/>
                    </a:lnTo>
                    <a:lnTo>
                      <a:pt x="1844" y="98"/>
                    </a:lnTo>
                    <a:lnTo>
                      <a:pt x="1847" y="75"/>
                    </a:lnTo>
                    <a:lnTo>
                      <a:pt x="1854" y="55"/>
                    </a:lnTo>
                    <a:lnTo>
                      <a:pt x="1866" y="37"/>
                    </a:lnTo>
                    <a:lnTo>
                      <a:pt x="1881" y="22"/>
                    </a:lnTo>
                    <a:lnTo>
                      <a:pt x="1899" y="10"/>
                    </a:lnTo>
                    <a:lnTo>
                      <a:pt x="1920" y="3"/>
                    </a:lnTo>
                    <a:lnTo>
                      <a:pt x="1943" y="0"/>
                    </a:lnTo>
                    <a:lnTo>
                      <a:pt x="1943" y="0"/>
                    </a:lnTo>
                    <a:close/>
                  </a:path>
                </a:pathLst>
              </a:custGeom>
              <a:solidFill>
                <a:srgbClr val="039AC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333333"/>
                  </a:solidFill>
                  <a:effectLst/>
                  <a:uLnTx/>
                  <a:uFillTx/>
                  <a:latin typeface="微软雅黑" panose="020B0503020204020204" pitchFamily="34" charset="-122"/>
                  <a:ea typeface="微软雅黑" panose="020B0503020204020204" pitchFamily="34" charset="-122"/>
                </a:endParaRPr>
              </a:p>
            </p:txBody>
          </p:sp>
        </p:grpSp>
        <p:sp>
          <p:nvSpPr>
            <p:cNvPr id="23" name="Round Same Side Corner Rectangle 130">
              <a:extLst>
                <a:ext uri="{FF2B5EF4-FFF2-40B4-BE49-F238E27FC236}">
                  <a16:creationId xmlns:a16="http://schemas.microsoft.com/office/drawing/2014/main" id="{AD725F8C-C773-4EA5-9A07-C80AE4E6919A}"/>
                </a:ext>
              </a:extLst>
            </p:cNvPr>
            <p:cNvSpPr/>
            <p:nvPr/>
          </p:nvSpPr>
          <p:spPr>
            <a:xfrm>
              <a:off x="9754135" y="1258228"/>
              <a:ext cx="1908000" cy="2690534"/>
            </a:xfrm>
            <a:prstGeom prst="round2SameRect">
              <a:avLst>
                <a:gd name="adj1" fmla="val 50000"/>
                <a:gd name="adj2" fmla="val 0"/>
              </a:avLst>
            </a:prstGeom>
            <a:solidFill>
              <a:srgbClr val="005EA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grpSp>
          <p:nvGrpSpPr>
            <p:cNvPr id="24" name="组合 23">
              <a:extLst>
                <a:ext uri="{FF2B5EF4-FFF2-40B4-BE49-F238E27FC236}">
                  <a16:creationId xmlns:a16="http://schemas.microsoft.com/office/drawing/2014/main" id="{6A093851-39AC-4B5C-A482-9399A33DE94E}"/>
                </a:ext>
              </a:extLst>
            </p:cNvPr>
            <p:cNvGrpSpPr/>
            <p:nvPr/>
          </p:nvGrpSpPr>
          <p:grpSpPr>
            <a:xfrm>
              <a:off x="10264024" y="1491116"/>
              <a:ext cx="900000" cy="900000"/>
              <a:chOff x="10142726" y="1423240"/>
              <a:chExt cx="1133678" cy="1133676"/>
            </a:xfrm>
          </p:grpSpPr>
          <p:sp>
            <p:nvSpPr>
              <p:cNvPr id="25" name="Oval 134">
                <a:extLst>
                  <a:ext uri="{FF2B5EF4-FFF2-40B4-BE49-F238E27FC236}">
                    <a16:creationId xmlns:a16="http://schemas.microsoft.com/office/drawing/2014/main" id="{1FB348FA-5AB8-4493-B225-F55385212F43}"/>
                  </a:ext>
                </a:extLst>
              </p:cNvPr>
              <p:cNvSpPr/>
              <p:nvPr/>
            </p:nvSpPr>
            <p:spPr>
              <a:xfrm>
                <a:off x="10142726" y="1423240"/>
                <a:ext cx="1133678" cy="1133676"/>
              </a:xfrm>
              <a:prstGeom prst="ellipse">
                <a:avLst/>
              </a:prstGeom>
              <a:solidFill>
                <a:srgbClr val="FFFFFF"/>
              </a:solidFill>
              <a:ln w="127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6" name="Freeform 290">
                <a:extLst>
                  <a:ext uri="{FF2B5EF4-FFF2-40B4-BE49-F238E27FC236}">
                    <a16:creationId xmlns:a16="http://schemas.microsoft.com/office/drawing/2014/main" id="{946043FF-C93C-4FF1-B8BE-D59151111B18}"/>
                  </a:ext>
                </a:extLst>
              </p:cNvPr>
              <p:cNvSpPr>
                <a:spLocks noEditPoints="1"/>
              </p:cNvSpPr>
              <p:nvPr/>
            </p:nvSpPr>
            <p:spPr bwMode="auto">
              <a:xfrm>
                <a:off x="10684245" y="1963702"/>
                <a:ext cx="320724" cy="318615"/>
              </a:xfrm>
              <a:custGeom>
                <a:avLst/>
                <a:gdLst>
                  <a:gd name="T0" fmla="*/ 582 w 1676"/>
                  <a:gd name="T1" fmla="*/ 282 h 1813"/>
                  <a:gd name="T2" fmla="*/ 453 w 1676"/>
                  <a:gd name="T3" fmla="*/ 343 h 1813"/>
                  <a:gd name="T4" fmla="*/ 344 w 1676"/>
                  <a:gd name="T5" fmla="*/ 449 h 1813"/>
                  <a:gd name="T6" fmla="*/ 274 w 1676"/>
                  <a:gd name="T7" fmla="*/ 582 h 1813"/>
                  <a:gd name="T8" fmla="*/ 246 w 1676"/>
                  <a:gd name="T9" fmla="*/ 729 h 1813"/>
                  <a:gd name="T10" fmla="*/ 260 w 1676"/>
                  <a:gd name="T11" fmla="*/ 878 h 1813"/>
                  <a:gd name="T12" fmla="*/ 316 w 1676"/>
                  <a:gd name="T13" fmla="*/ 1018 h 1813"/>
                  <a:gd name="T14" fmla="*/ 414 w 1676"/>
                  <a:gd name="T15" fmla="*/ 1136 h 1813"/>
                  <a:gd name="T16" fmla="*/ 538 w 1676"/>
                  <a:gd name="T17" fmla="*/ 1212 h 1813"/>
                  <a:gd name="T18" fmla="*/ 673 w 1676"/>
                  <a:gd name="T19" fmla="*/ 1242 h 1813"/>
                  <a:gd name="T20" fmla="*/ 811 w 1676"/>
                  <a:gd name="T21" fmla="*/ 1227 h 1813"/>
                  <a:gd name="T22" fmla="*/ 941 w 1676"/>
                  <a:gd name="T23" fmla="*/ 1166 h 1813"/>
                  <a:gd name="T24" fmla="*/ 1049 w 1676"/>
                  <a:gd name="T25" fmla="*/ 1061 h 1813"/>
                  <a:gd name="T26" fmla="*/ 1119 w 1676"/>
                  <a:gd name="T27" fmla="*/ 927 h 1813"/>
                  <a:gd name="T28" fmla="*/ 1147 w 1676"/>
                  <a:gd name="T29" fmla="*/ 779 h 1813"/>
                  <a:gd name="T30" fmla="*/ 1133 w 1676"/>
                  <a:gd name="T31" fmla="*/ 630 h 1813"/>
                  <a:gd name="T32" fmla="*/ 1077 w 1676"/>
                  <a:gd name="T33" fmla="*/ 491 h 1813"/>
                  <a:gd name="T34" fmla="*/ 980 w 1676"/>
                  <a:gd name="T35" fmla="*/ 374 h 1813"/>
                  <a:gd name="T36" fmla="*/ 855 w 1676"/>
                  <a:gd name="T37" fmla="*/ 298 h 1813"/>
                  <a:gd name="T38" fmla="*/ 720 w 1676"/>
                  <a:gd name="T39" fmla="*/ 267 h 1813"/>
                  <a:gd name="T40" fmla="*/ 781 w 1676"/>
                  <a:gd name="T41" fmla="*/ 5 h 1813"/>
                  <a:gd name="T42" fmla="*/ 946 w 1676"/>
                  <a:gd name="T43" fmla="*/ 49 h 1813"/>
                  <a:gd name="T44" fmla="*/ 1099 w 1676"/>
                  <a:gd name="T45" fmla="*/ 137 h 1813"/>
                  <a:gd name="T46" fmla="*/ 1230 w 1676"/>
                  <a:gd name="T47" fmla="*/ 267 h 1813"/>
                  <a:gd name="T48" fmla="*/ 1324 w 1676"/>
                  <a:gd name="T49" fmla="*/ 424 h 1813"/>
                  <a:gd name="T50" fmla="*/ 1378 w 1676"/>
                  <a:gd name="T51" fmla="*/ 596 h 1813"/>
                  <a:gd name="T52" fmla="*/ 1393 w 1676"/>
                  <a:gd name="T53" fmla="*/ 775 h 1813"/>
                  <a:gd name="T54" fmla="*/ 1368 w 1676"/>
                  <a:gd name="T55" fmla="*/ 953 h 1813"/>
                  <a:gd name="T56" fmla="*/ 1603 w 1676"/>
                  <a:gd name="T57" fmla="*/ 1363 h 1813"/>
                  <a:gd name="T58" fmla="*/ 1656 w 1676"/>
                  <a:gd name="T59" fmla="*/ 1449 h 1813"/>
                  <a:gd name="T60" fmla="*/ 1676 w 1676"/>
                  <a:gd name="T61" fmla="*/ 1550 h 1813"/>
                  <a:gd name="T62" fmla="*/ 1656 w 1676"/>
                  <a:gd name="T63" fmla="*/ 1651 h 1813"/>
                  <a:gd name="T64" fmla="*/ 1603 w 1676"/>
                  <a:gd name="T65" fmla="*/ 1737 h 1813"/>
                  <a:gd name="T66" fmla="*/ 1515 w 1676"/>
                  <a:gd name="T67" fmla="*/ 1798 h 1813"/>
                  <a:gd name="T68" fmla="*/ 1414 w 1676"/>
                  <a:gd name="T69" fmla="*/ 1813 h 1813"/>
                  <a:gd name="T70" fmla="*/ 1316 w 1676"/>
                  <a:gd name="T71" fmla="*/ 1783 h 1813"/>
                  <a:gd name="T72" fmla="*/ 986 w 1676"/>
                  <a:gd name="T73" fmla="*/ 1441 h 1813"/>
                  <a:gd name="T74" fmla="*/ 826 w 1676"/>
                  <a:gd name="T75" fmla="*/ 1496 h 1813"/>
                  <a:gd name="T76" fmla="*/ 660 w 1676"/>
                  <a:gd name="T77" fmla="*/ 1508 h 1813"/>
                  <a:gd name="T78" fmla="*/ 496 w 1676"/>
                  <a:gd name="T79" fmla="*/ 1477 h 1813"/>
                  <a:gd name="T80" fmla="*/ 341 w 1676"/>
                  <a:gd name="T81" fmla="*/ 1404 h 1813"/>
                  <a:gd name="T82" fmla="*/ 204 w 1676"/>
                  <a:gd name="T83" fmla="*/ 1289 h 1813"/>
                  <a:gd name="T84" fmla="*/ 95 w 1676"/>
                  <a:gd name="T85" fmla="*/ 1137 h 1813"/>
                  <a:gd name="T86" fmla="*/ 27 w 1676"/>
                  <a:gd name="T87" fmla="*/ 966 h 1813"/>
                  <a:gd name="T88" fmla="*/ 0 w 1676"/>
                  <a:gd name="T89" fmla="*/ 785 h 1813"/>
                  <a:gd name="T90" fmla="*/ 13 w 1676"/>
                  <a:gd name="T91" fmla="*/ 602 h 1813"/>
                  <a:gd name="T92" fmla="*/ 67 w 1676"/>
                  <a:gd name="T93" fmla="*/ 427 h 1813"/>
                  <a:gd name="T94" fmla="*/ 162 w 1676"/>
                  <a:gd name="T95" fmla="*/ 268 h 1813"/>
                  <a:gd name="T96" fmla="*/ 294 w 1676"/>
                  <a:gd name="T97" fmla="*/ 137 h 1813"/>
                  <a:gd name="T98" fmla="*/ 447 w 1676"/>
                  <a:gd name="T99" fmla="*/ 49 h 1813"/>
                  <a:gd name="T100" fmla="*/ 612 w 1676"/>
                  <a:gd name="T101" fmla="*/ 5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76" h="1813">
                    <a:moveTo>
                      <a:pt x="673" y="267"/>
                    </a:moveTo>
                    <a:lnTo>
                      <a:pt x="627" y="272"/>
                    </a:lnTo>
                    <a:lnTo>
                      <a:pt x="582" y="282"/>
                    </a:lnTo>
                    <a:lnTo>
                      <a:pt x="538" y="298"/>
                    </a:lnTo>
                    <a:lnTo>
                      <a:pt x="495" y="317"/>
                    </a:lnTo>
                    <a:lnTo>
                      <a:pt x="453" y="343"/>
                    </a:lnTo>
                    <a:lnTo>
                      <a:pt x="414" y="374"/>
                    </a:lnTo>
                    <a:lnTo>
                      <a:pt x="377" y="409"/>
                    </a:lnTo>
                    <a:lnTo>
                      <a:pt x="344" y="449"/>
                    </a:lnTo>
                    <a:lnTo>
                      <a:pt x="316" y="491"/>
                    </a:lnTo>
                    <a:lnTo>
                      <a:pt x="293" y="536"/>
                    </a:lnTo>
                    <a:lnTo>
                      <a:pt x="274" y="582"/>
                    </a:lnTo>
                    <a:lnTo>
                      <a:pt x="260" y="630"/>
                    </a:lnTo>
                    <a:lnTo>
                      <a:pt x="251" y="679"/>
                    </a:lnTo>
                    <a:lnTo>
                      <a:pt x="246" y="729"/>
                    </a:lnTo>
                    <a:lnTo>
                      <a:pt x="246" y="779"/>
                    </a:lnTo>
                    <a:lnTo>
                      <a:pt x="251" y="829"/>
                    </a:lnTo>
                    <a:lnTo>
                      <a:pt x="260" y="878"/>
                    </a:lnTo>
                    <a:lnTo>
                      <a:pt x="274" y="927"/>
                    </a:lnTo>
                    <a:lnTo>
                      <a:pt x="293" y="974"/>
                    </a:lnTo>
                    <a:lnTo>
                      <a:pt x="316" y="1018"/>
                    </a:lnTo>
                    <a:lnTo>
                      <a:pt x="344" y="1061"/>
                    </a:lnTo>
                    <a:lnTo>
                      <a:pt x="377" y="1100"/>
                    </a:lnTo>
                    <a:lnTo>
                      <a:pt x="414" y="1136"/>
                    </a:lnTo>
                    <a:lnTo>
                      <a:pt x="453" y="1166"/>
                    </a:lnTo>
                    <a:lnTo>
                      <a:pt x="495" y="1191"/>
                    </a:lnTo>
                    <a:lnTo>
                      <a:pt x="538" y="1212"/>
                    </a:lnTo>
                    <a:lnTo>
                      <a:pt x="582" y="1227"/>
                    </a:lnTo>
                    <a:lnTo>
                      <a:pt x="627" y="1237"/>
                    </a:lnTo>
                    <a:lnTo>
                      <a:pt x="673" y="1242"/>
                    </a:lnTo>
                    <a:lnTo>
                      <a:pt x="720" y="1242"/>
                    </a:lnTo>
                    <a:lnTo>
                      <a:pt x="766" y="1237"/>
                    </a:lnTo>
                    <a:lnTo>
                      <a:pt x="811" y="1227"/>
                    </a:lnTo>
                    <a:lnTo>
                      <a:pt x="855" y="1212"/>
                    </a:lnTo>
                    <a:lnTo>
                      <a:pt x="898" y="1191"/>
                    </a:lnTo>
                    <a:lnTo>
                      <a:pt x="941" y="1166"/>
                    </a:lnTo>
                    <a:lnTo>
                      <a:pt x="980" y="1136"/>
                    </a:lnTo>
                    <a:lnTo>
                      <a:pt x="1016" y="1100"/>
                    </a:lnTo>
                    <a:lnTo>
                      <a:pt x="1049" y="1061"/>
                    </a:lnTo>
                    <a:lnTo>
                      <a:pt x="1077" y="1018"/>
                    </a:lnTo>
                    <a:lnTo>
                      <a:pt x="1100" y="974"/>
                    </a:lnTo>
                    <a:lnTo>
                      <a:pt x="1119" y="927"/>
                    </a:lnTo>
                    <a:lnTo>
                      <a:pt x="1133" y="878"/>
                    </a:lnTo>
                    <a:lnTo>
                      <a:pt x="1142" y="829"/>
                    </a:lnTo>
                    <a:lnTo>
                      <a:pt x="1147" y="779"/>
                    </a:lnTo>
                    <a:lnTo>
                      <a:pt x="1147" y="729"/>
                    </a:lnTo>
                    <a:lnTo>
                      <a:pt x="1142" y="679"/>
                    </a:lnTo>
                    <a:lnTo>
                      <a:pt x="1133" y="630"/>
                    </a:lnTo>
                    <a:lnTo>
                      <a:pt x="1119" y="582"/>
                    </a:lnTo>
                    <a:lnTo>
                      <a:pt x="1100" y="536"/>
                    </a:lnTo>
                    <a:lnTo>
                      <a:pt x="1077" y="491"/>
                    </a:lnTo>
                    <a:lnTo>
                      <a:pt x="1049" y="449"/>
                    </a:lnTo>
                    <a:lnTo>
                      <a:pt x="1016" y="409"/>
                    </a:lnTo>
                    <a:lnTo>
                      <a:pt x="980" y="374"/>
                    </a:lnTo>
                    <a:lnTo>
                      <a:pt x="941" y="343"/>
                    </a:lnTo>
                    <a:lnTo>
                      <a:pt x="898" y="317"/>
                    </a:lnTo>
                    <a:lnTo>
                      <a:pt x="855" y="298"/>
                    </a:lnTo>
                    <a:lnTo>
                      <a:pt x="811" y="282"/>
                    </a:lnTo>
                    <a:lnTo>
                      <a:pt x="766" y="272"/>
                    </a:lnTo>
                    <a:lnTo>
                      <a:pt x="720" y="267"/>
                    </a:lnTo>
                    <a:lnTo>
                      <a:pt x="673" y="267"/>
                    </a:lnTo>
                    <a:close/>
                    <a:moveTo>
                      <a:pt x="725" y="0"/>
                    </a:moveTo>
                    <a:lnTo>
                      <a:pt x="781" y="5"/>
                    </a:lnTo>
                    <a:lnTo>
                      <a:pt x="837" y="15"/>
                    </a:lnTo>
                    <a:lnTo>
                      <a:pt x="892" y="29"/>
                    </a:lnTo>
                    <a:lnTo>
                      <a:pt x="946" y="49"/>
                    </a:lnTo>
                    <a:lnTo>
                      <a:pt x="999" y="74"/>
                    </a:lnTo>
                    <a:lnTo>
                      <a:pt x="1050" y="103"/>
                    </a:lnTo>
                    <a:lnTo>
                      <a:pt x="1099" y="137"/>
                    </a:lnTo>
                    <a:lnTo>
                      <a:pt x="1145" y="176"/>
                    </a:lnTo>
                    <a:lnTo>
                      <a:pt x="1190" y="219"/>
                    </a:lnTo>
                    <a:lnTo>
                      <a:pt x="1230" y="267"/>
                    </a:lnTo>
                    <a:lnTo>
                      <a:pt x="1266" y="317"/>
                    </a:lnTo>
                    <a:lnTo>
                      <a:pt x="1297" y="369"/>
                    </a:lnTo>
                    <a:lnTo>
                      <a:pt x="1324" y="424"/>
                    </a:lnTo>
                    <a:lnTo>
                      <a:pt x="1346" y="479"/>
                    </a:lnTo>
                    <a:lnTo>
                      <a:pt x="1364" y="537"/>
                    </a:lnTo>
                    <a:lnTo>
                      <a:pt x="1378" y="596"/>
                    </a:lnTo>
                    <a:lnTo>
                      <a:pt x="1387" y="655"/>
                    </a:lnTo>
                    <a:lnTo>
                      <a:pt x="1392" y="715"/>
                    </a:lnTo>
                    <a:lnTo>
                      <a:pt x="1393" y="775"/>
                    </a:lnTo>
                    <a:lnTo>
                      <a:pt x="1389" y="835"/>
                    </a:lnTo>
                    <a:lnTo>
                      <a:pt x="1381" y="895"/>
                    </a:lnTo>
                    <a:lnTo>
                      <a:pt x="1368" y="953"/>
                    </a:lnTo>
                    <a:lnTo>
                      <a:pt x="1351" y="1011"/>
                    </a:lnTo>
                    <a:lnTo>
                      <a:pt x="1330" y="1067"/>
                    </a:lnTo>
                    <a:lnTo>
                      <a:pt x="1603" y="1363"/>
                    </a:lnTo>
                    <a:lnTo>
                      <a:pt x="1625" y="1389"/>
                    </a:lnTo>
                    <a:lnTo>
                      <a:pt x="1642" y="1419"/>
                    </a:lnTo>
                    <a:lnTo>
                      <a:pt x="1656" y="1449"/>
                    </a:lnTo>
                    <a:lnTo>
                      <a:pt x="1668" y="1482"/>
                    </a:lnTo>
                    <a:lnTo>
                      <a:pt x="1674" y="1515"/>
                    </a:lnTo>
                    <a:lnTo>
                      <a:pt x="1676" y="1550"/>
                    </a:lnTo>
                    <a:lnTo>
                      <a:pt x="1674" y="1585"/>
                    </a:lnTo>
                    <a:lnTo>
                      <a:pt x="1668" y="1619"/>
                    </a:lnTo>
                    <a:lnTo>
                      <a:pt x="1656" y="1651"/>
                    </a:lnTo>
                    <a:lnTo>
                      <a:pt x="1642" y="1682"/>
                    </a:lnTo>
                    <a:lnTo>
                      <a:pt x="1625" y="1711"/>
                    </a:lnTo>
                    <a:lnTo>
                      <a:pt x="1603" y="1737"/>
                    </a:lnTo>
                    <a:lnTo>
                      <a:pt x="1576" y="1762"/>
                    </a:lnTo>
                    <a:lnTo>
                      <a:pt x="1547" y="1783"/>
                    </a:lnTo>
                    <a:lnTo>
                      <a:pt x="1515" y="1798"/>
                    </a:lnTo>
                    <a:lnTo>
                      <a:pt x="1482" y="1809"/>
                    </a:lnTo>
                    <a:lnTo>
                      <a:pt x="1449" y="1813"/>
                    </a:lnTo>
                    <a:lnTo>
                      <a:pt x="1414" y="1813"/>
                    </a:lnTo>
                    <a:lnTo>
                      <a:pt x="1380" y="1809"/>
                    </a:lnTo>
                    <a:lnTo>
                      <a:pt x="1347" y="1798"/>
                    </a:lnTo>
                    <a:lnTo>
                      <a:pt x="1316" y="1783"/>
                    </a:lnTo>
                    <a:lnTo>
                      <a:pt x="1286" y="1762"/>
                    </a:lnTo>
                    <a:lnTo>
                      <a:pt x="1259" y="1737"/>
                    </a:lnTo>
                    <a:lnTo>
                      <a:pt x="986" y="1441"/>
                    </a:lnTo>
                    <a:lnTo>
                      <a:pt x="934" y="1464"/>
                    </a:lnTo>
                    <a:lnTo>
                      <a:pt x="880" y="1483"/>
                    </a:lnTo>
                    <a:lnTo>
                      <a:pt x="826" y="1496"/>
                    </a:lnTo>
                    <a:lnTo>
                      <a:pt x="771" y="1504"/>
                    </a:lnTo>
                    <a:lnTo>
                      <a:pt x="716" y="1509"/>
                    </a:lnTo>
                    <a:lnTo>
                      <a:pt x="660" y="1508"/>
                    </a:lnTo>
                    <a:lnTo>
                      <a:pt x="605" y="1503"/>
                    </a:lnTo>
                    <a:lnTo>
                      <a:pt x="550" y="1493"/>
                    </a:lnTo>
                    <a:lnTo>
                      <a:pt x="496" y="1477"/>
                    </a:lnTo>
                    <a:lnTo>
                      <a:pt x="443" y="1458"/>
                    </a:lnTo>
                    <a:lnTo>
                      <a:pt x="391" y="1434"/>
                    </a:lnTo>
                    <a:lnTo>
                      <a:pt x="341" y="1404"/>
                    </a:lnTo>
                    <a:lnTo>
                      <a:pt x="293" y="1371"/>
                    </a:lnTo>
                    <a:lnTo>
                      <a:pt x="247" y="1332"/>
                    </a:lnTo>
                    <a:lnTo>
                      <a:pt x="204" y="1289"/>
                    </a:lnTo>
                    <a:lnTo>
                      <a:pt x="162" y="1240"/>
                    </a:lnTo>
                    <a:lnTo>
                      <a:pt x="126" y="1190"/>
                    </a:lnTo>
                    <a:lnTo>
                      <a:pt x="95" y="1137"/>
                    </a:lnTo>
                    <a:lnTo>
                      <a:pt x="68" y="1082"/>
                    </a:lnTo>
                    <a:lnTo>
                      <a:pt x="45" y="1024"/>
                    </a:lnTo>
                    <a:lnTo>
                      <a:pt x="27" y="966"/>
                    </a:lnTo>
                    <a:lnTo>
                      <a:pt x="13" y="906"/>
                    </a:lnTo>
                    <a:lnTo>
                      <a:pt x="4" y="846"/>
                    </a:lnTo>
                    <a:lnTo>
                      <a:pt x="0" y="785"/>
                    </a:lnTo>
                    <a:lnTo>
                      <a:pt x="0" y="724"/>
                    </a:lnTo>
                    <a:lnTo>
                      <a:pt x="4" y="663"/>
                    </a:lnTo>
                    <a:lnTo>
                      <a:pt x="13" y="602"/>
                    </a:lnTo>
                    <a:lnTo>
                      <a:pt x="27" y="543"/>
                    </a:lnTo>
                    <a:lnTo>
                      <a:pt x="45" y="485"/>
                    </a:lnTo>
                    <a:lnTo>
                      <a:pt x="67" y="427"/>
                    </a:lnTo>
                    <a:lnTo>
                      <a:pt x="94" y="373"/>
                    </a:lnTo>
                    <a:lnTo>
                      <a:pt x="126" y="319"/>
                    </a:lnTo>
                    <a:lnTo>
                      <a:pt x="162" y="268"/>
                    </a:lnTo>
                    <a:lnTo>
                      <a:pt x="203" y="220"/>
                    </a:lnTo>
                    <a:lnTo>
                      <a:pt x="247" y="176"/>
                    </a:lnTo>
                    <a:lnTo>
                      <a:pt x="294" y="137"/>
                    </a:lnTo>
                    <a:lnTo>
                      <a:pt x="343" y="103"/>
                    </a:lnTo>
                    <a:lnTo>
                      <a:pt x="394" y="74"/>
                    </a:lnTo>
                    <a:lnTo>
                      <a:pt x="447" y="49"/>
                    </a:lnTo>
                    <a:lnTo>
                      <a:pt x="501" y="29"/>
                    </a:lnTo>
                    <a:lnTo>
                      <a:pt x="556" y="15"/>
                    </a:lnTo>
                    <a:lnTo>
                      <a:pt x="612" y="5"/>
                    </a:lnTo>
                    <a:lnTo>
                      <a:pt x="668" y="0"/>
                    </a:lnTo>
                    <a:lnTo>
                      <a:pt x="725"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27" name="Freeform 291">
                <a:extLst>
                  <a:ext uri="{FF2B5EF4-FFF2-40B4-BE49-F238E27FC236}">
                    <a16:creationId xmlns:a16="http://schemas.microsoft.com/office/drawing/2014/main" id="{6AC0E236-FCC2-4033-960D-D66F8C700575}"/>
                  </a:ext>
                </a:extLst>
              </p:cNvPr>
              <p:cNvSpPr>
                <a:spLocks/>
              </p:cNvSpPr>
              <p:nvPr/>
            </p:nvSpPr>
            <p:spPr bwMode="auto">
              <a:xfrm>
                <a:off x="10711676" y="1756920"/>
                <a:ext cx="289075" cy="365035"/>
              </a:xfrm>
              <a:custGeom>
                <a:avLst/>
                <a:gdLst>
                  <a:gd name="T0" fmla="*/ 459 w 1508"/>
                  <a:gd name="T1" fmla="*/ 30 h 2083"/>
                  <a:gd name="T2" fmla="*/ 619 w 1508"/>
                  <a:gd name="T3" fmla="*/ 254 h 2083"/>
                  <a:gd name="T4" fmla="*/ 841 w 1508"/>
                  <a:gd name="T5" fmla="*/ 542 h 2083"/>
                  <a:gd name="T6" fmla="*/ 960 w 1508"/>
                  <a:gd name="T7" fmla="*/ 441 h 2083"/>
                  <a:gd name="T8" fmla="*/ 1249 w 1508"/>
                  <a:gd name="T9" fmla="*/ 400 h 2083"/>
                  <a:gd name="T10" fmla="*/ 1340 w 1508"/>
                  <a:gd name="T11" fmla="*/ 564 h 2083"/>
                  <a:gd name="T12" fmla="*/ 1411 w 1508"/>
                  <a:gd name="T13" fmla="*/ 741 h 2083"/>
                  <a:gd name="T14" fmla="*/ 1464 w 1508"/>
                  <a:gd name="T15" fmla="*/ 927 h 2083"/>
                  <a:gd name="T16" fmla="*/ 1497 w 1508"/>
                  <a:gd name="T17" fmla="*/ 1121 h 2083"/>
                  <a:gd name="T18" fmla="*/ 1508 w 1508"/>
                  <a:gd name="T19" fmla="*/ 1322 h 2083"/>
                  <a:gd name="T20" fmla="*/ 1497 w 1508"/>
                  <a:gd name="T21" fmla="*/ 1526 h 2083"/>
                  <a:gd name="T22" fmla="*/ 1463 w 1508"/>
                  <a:gd name="T23" fmla="*/ 1720 h 2083"/>
                  <a:gd name="T24" fmla="*/ 1409 w 1508"/>
                  <a:gd name="T25" fmla="*/ 1907 h 2083"/>
                  <a:gd name="T26" fmla="*/ 1337 w 1508"/>
                  <a:gd name="T27" fmla="*/ 2083 h 2083"/>
                  <a:gd name="T28" fmla="*/ 1349 w 1508"/>
                  <a:gd name="T29" fmla="*/ 1945 h 2083"/>
                  <a:gd name="T30" fmla="*/ 1341 w 1508"/>
                  <a:gd name="T31" fmla="*/ 1808 h 2083"/>
                  <a:gd name="T32" fmla="*/ 1313 w 1508"/>
                  <a:gd name="T33" fmla="*/ 1675 h 2083"/>
                  <a:gd name="T34" fmla="*/ 1266 w 1508"/>
                  <a:gd name="T35" fmla="*/ 1547 h 2083"/>
                  <a:gd name="T36" fmla="*/ 1201 w 1508"/>
                  <a:gd name="T37" fmla="*/ 1429 h 2083"/>
                  <a:gd name="T38" fmla="*/ 1117 w 1508"/>
                  <a:gd name="T39" fmla="*/ 1321 h 2083"/>
                  <a:gd name="T40" fmla="*/ 1021 w 1508"/>
                  <a:gd name="T41" fmla="*/ 1233 h 2083"/>
                  <a:gd name="T42" fmla="*/ 915 w 1508"/>
                  <a:gd name="T43" fmla="*/ 1162 h 2083"/>
                  <a:gd name="T44" fmla="*/ 801 w 1508"/>
                  <a:gd name="T45" fmla="*/ 1111 h 2083"/>
                  <a:gd name="T46" fmla="*/ 680 w 1508"/>
                  <a:gd name="T47" fmla="*/ 1080 h 2083"/>
                  <a:gd name="T48" fmla="*/ 554 w 1508"/>
                  <a:gd name="T49" fmla="*/ 1069 h 2083"/>
                  <a:gd name="T50" fmla="*/ 416 w 1508"/>
                  <a:gd name="T51" fmla="*/ 1082 h 2083"/>
                  <a:gd name="T52" fmla="*/ 283 w 1508"/>
                  <a:gd name="T53" fmla="*/ 1120 h 2083"/>
                  <a:gd name="T54" fmla="*/ 160 w 1508"/>
                  <a:gd name="T55" fmla="*/ 1182 h 2083"/>
                  <a:gd name="T56" fmla="*/ 591 w 1508"/>
                  <a:gd name="T57" fmla="*/ 812 h 2083"/>
                  <a:gd name="T58" fmla="*/ 751 w 1508"/>
                  <a:gd name="T59" fmla="*/ 755 h 2083"/>
                  <a:gd name="T60" fmla="*/ 500 w 1508"/>
                  <a:gd name="T61" fmla="*/ 407 h 2083"/>
                  <a:gd name="T62" fmla="*/ 338 w 1508"/>
                  <a:gd name="T63" fmla="*/ 367 h 2083"/>
                  <a:gd name="T64" fmla="*/ 175 w 1508"/>
                  <a:gd name="T65" fmla="*/ 519 h 2083"/>
                  <a:gd name="T66" fmla="*/ 0 w 1508"/>
                  <a:gd name="T67" fmla="*/ 375 h 2083"/>
                  <a:gd name="T68" fmla="*/ 166 w 1508"/>
                  <a:gd name="T69" fmla="*/ 151 h 2083"/>
                  <a:gd name="T70" fmla="*/ 287 w 1508"/>
                  <a:gd name="T71" fmla="*/ 289 h 2083"/>
                  <a:gd name="T72" fmla="*/ 445 w 1508"/>
                  <a:gd name="T73" fmla="*/ 351 h 2083"/>
                  <a:gd name="T74" fmla="*/ 453 w 1508"/>
                  <a:gd name="T75" fmla="*/ 220 h 2083"/>
                  <a:gd name="T76" fmla="*/ 316 w 1508"/>
                  <a:gd name="T77" fmla="*/ 0 h 20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08" h="2083">
                    <a:moveTo>
                      <a:pt x="316" y="0"/>
                    </a:moveTo>
                    <a:lnTo>
                      <a:pt x="459" y="30"/>
                    </a:lnTo>
                    <a:lnTo>
                      <a:pt x="582" y="149"/>
                    </a:lnTo>
                    <a:lnTo>
                      <a:pt x="619" y="254"/>
                    </a:lnTo>
                    <a:lnTo>
                      <a:pt x="647" y="352"/>
                    </a:lnTo>
                    <a:lnTo>
                      <a:pt x="841" y="542"/>
                    </a:lnTo>
                    <a:lnTo>
                      <a:pt x="891" y="559"/>
                    </a:lnTo>
                    <a:lnTo>
                      <a:pt x="960" y="441"/>
                    </a:lnTo>
                    <a:lnTo>
                      <a:pt x="1204" y="417"/>
                    </a:lnTo>
                    <a:lnTo>
                      <a:pt x="1249" y="400"/>
                    </a:lnTo>
                    <a:lnTo>
                      <a:pt x="1297" y="481"/>
                    </a:lnTo>
                    <a:lnTo>
                      <a:pt x="1340" y="564"/>
                    </a:lnTo>
                    <a:lnTo>
                      <a:pt x="1378" y="651"/>
                    </a:lnTo>
                    <a:lnTo>
                      <a:pt x="1411" y="741"/>
                    </a:lnTo>
                    <a:lnTo>
                      <a:pt x="1440" y="832"/>
                    </a:lnTo>
                    <a:lnTo>
                      <a:pt x="1464" y="927"/>
                    </a:lnTo>
                    <a:lnTo>
                      <a:pt x="1483" y="1022"/>
                    </a:lnTo>
                    <a:lnTo>
                      <a:pt x="1497" y="1121"/>
                    </a:lnTo>
                    <a:lnTo>
                      <a:pt x="1505" y="1221"/>
                    </a:lnTo>
                    <a:lnTo>
                      <a:pt x="1508" y="1322"/>
                    </a:lnTo>
                    <a:lnTo>
                      <a:pt x="1505" y="1425"/>
                    </a:lnTo>
                    <a:lnTo>
                      <a:pt x="1497" y="1526"/>
                    </a:lnTo>
                    <a:lnTo>
                      <a:pt x="1483" y="1623"/>
                    </a:lnTo>
                    <a:lnTo>
                      <a:pt x="1463" y="1720"/>
                    </a:lnTo>
                    <a:lnTo>
                      <a:pt x="1439" y="1815"/>
                    </a:lnTo>
                    <a:lnTo>
                      <a:pt x="1409" y="1907"/>
                    </a:lnTo>
                    <a:lnTo>
                      <a:pt x="1375" y="1996"/>
                    </a:lnTo>
                    <a:lnTo>
                      <a:pt x="1337" y="2083"/>
                    </a:lnTo>
                    <a:lnTo>
                      <a:pt x="1345" y="2015"/>
                    </a:lnTo>
                    <a:lnTo>
                      <a:pt x="1349" y="1945"/>
                    </a:lnTo>
                    <a:lnTo>
                      <a:pt x="1347" y="1877"/>
                    </a:lnTo>
                    <a:lnTo>
                      <a:pt x="1341" y="1808"/>
                    </a:lnTo>
                    <a:lnTo>
                      <a:pt x="1329" y="1741"/>
                    </a:lnTo>
                    <a:lnTo>
                      <a:pt x="1313" y="1675"/>
                    </a:lnTo>
                    <a:lnTo>
                      <a:pt x="1293" y="1610"/>
                    </a:lnTo>
                    <a:lnTo>
                      <a:pt x="1266" y="1547"/>
                    </a:lnTo>
                    <a:lnTo>
                      <a:pt x="1236" y="1486"/>
                    </a:lnTo>
                    <a:lnTo>
                      <a:pt x="1201" y="1429"/>
                    </a:lnTo>
                    <a:lnTo>
                      <a:pt x="1161" y="1373"/>
                    </a:lnTo>
                    <a:lnTo>
                      <a:pt x="1117" y="1321"/>
                    </a:lnTo>
                    <a:lnTo>
                      <a:pt x="1071" y="1276"/>
                    </a:lnTo>
                    <a:lnTo>
                      <a:pt x="1021" y="1233"/>
                    </a:lnTo>
                    <a:lnTo>
                      <a:pt x="969" y="1195"/>
                    </a:lnTo>
                    <a:lnTo>
                      <a:pt x="915" y="1162"/>
                    </a:lnTo>
                    <a:lnTo>
                      <a:pt x="859" y="1134"/>
                    </a:lnTo>
                    <a:lnTo>
                      <a:pt x="801" y="1111"/>
                    </a:lnTo>
                    <a:lnTo>
                      <a:pt x="741" y="1093"/>
                    </a:lnTo>
                    <a:lnTo>
                      <a:pt x="680" y="1080"/>
                    </a:lnTo>
                    <a:lnTo>
                      <a:pt x="617" y="1072"/>
                    </a:lnTo>
                    <a:lnTo>
                      <a:pt x="554" y="1069"/>
                    </a:lnTo>
                    <a:lnTo>
                      <a:pt x="484" y="1072"/>
                    </a:lnTo>
                    <a:lnTo>
                      <a:pt x="416" y="1082"/>
                    </a:lnTo>
                    <a:lnTo>
                      <a:pt x="349" y="1098"/>
                    </a:lnTo>
                    <a:lnTo>
                      <a:pt x="283" y="1120"/>
                    </a:lnTo>
                    <a:lnTo>
                      <a:pt x="220" y="1148"/>
                    </a:lnTo>
                    <a:lnTo>
                      <a:pt x="160" y="1182"/>
                    </a:lnTo>
                    <a:lnTo>
                      <a:pt x="338" y="952"/>
                    </a:lnTo>
                    <a:lnTo>
                      <a:pt x="591" y="812"/>
                    </a:lnTo>
                    <a:lnTo>
                      <a:pt x="738" y="833"/>
                    </a:lnTo>
                    <a:lnTo>
                      <a:pt x="751" y="755"/>
                    </a:lnTo>
                    <a:lnTo>
                      <a:pt x="570" y="556"/>
                    </a:lnTo>
                    <a:lnTo>
                      <a:pt x="500" y="407"/>
                    </a:lnTo>
                    <a:lnTo>
                      <a:pt x="400" y="407"/>
                    </a:lnTo>
                    <a:lnTo>
                      <a:pt x="338" y="367"/>
                    </a:lnTo>
                    <a:lnTo>
                      <a:pt x="203" y="345"/>
                    </a:lnTo>
                    <a:lnTo>
                      <a:pt x="175" y="519"/>
                    </a:lnTo>
                    <a:lnTo>
                      <a:pt x="12" y="484"/>
                    </a:lnTo>
                    <a:lnTo>
                      <a:pt x="0" y="375"/>
                    </a:lnTo>
                    <a:lnTo>
                      <a:pt x="125" y="345"/>
                    </a:lnTo>
                    <a:lnTo>
                      <a:pt x="166" y="151"/>
                    </a:lnTo>
                    <a:lnTo>
                      <a:pt x="291" y="207"/>
                    </a:lnTo>
                    <a:lnTo>
                      <a:pt x="287" y="289"/>
                    </a:lnTo>
                    <a:lnTo>
                      <a:pt x="382" y="332"/>
                    </a:lnTo>
                    <a:lnTo>
                      <a:pt x="445" y="351"/>
                    </a:lnTo>
                    <a:lnTo>
                      <a:pt x="522" y="308"/>
                    </a:lnTo>
                    <a:lnTo>
                      <a:pt x="453" y="220"/>
                    </a:lnTo>
                    <a:lnTo>
                      <a:pt x="313" y="71"/>
                    </a:lnTo>
                    <a:lnTo>
                      <a:pt x="316"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28" name="Freeform 292">
                <a:extLst>
                  <a:ext uri="{FF2B5EF4-FFF2-40B4-BE49-F238E27FC236}">
                    <a16:creationId xmlns:a16="http://schemas.microsoft.com/office/drawing/2014/main" id="{42EC2707-1FE4-4848-92A0-B1539EFC6A7C}"/>
                  </a:ext>
                </a:extLst>
              </p:cNvPr>
              <p:cNvSpPr>
                <a:spLocks/>
              </p:cNvSpPr>
              <p:nvPr/>
            </p:nvSpPr>
            <p:spPr bwMode="auto">
              <a:xfrm>
                <a:off x="10677915" y="1972142"/>
                <a:ext cx="40091" cy="35871"/>
              </a:xfrm>
              <a:custGeom>
                <a:avLst/>
                <a:gdLst>
                  <a:gd name="T0" fmla="*/ 118 w 208"/>
                  <a:gd name="T1" fmla="*/ 0 h 197"/>
                  <a:gd name="T2" fmla="*/ 208 w 208"/>
                  <a:gd name="T3" fmla="*/ 45 h 197"/>
                  <a:gd name="T4" fmla="*/ 186 w 208"/>
                  <a:gd name="T5" fmla="*/ 66 h 197"/>
                  <a:gd name="T6" fmla="*/ 165 w 208"/>
                  <a:gd name="T7" fmla="*/ 89 h 197"/>
                  <a:gd name="T8" fmla="*/ 147 w 208"/>
                  <a:gd name="T9" fmla="*/ 109 h 197"/>
                  <a:gd name="T10" fmla="*/ 130 w 208"/>
                  <a:gd name="T11" fmla="*/ 131 h 197"/>
                  <a:gd name="T12" fmla="*/ 81 w 208"/>
                  <a:gd name="T13" fmla="*/ 132 h 197"/>
                  <a:gd name="T14" fmla="*/ 29 w 208"/>
                  <a:gd name="T15" fmla="*/ 197 h 197"/>
                  <a:gd name="T16" fmla="*/ 0 w 208"/>
                  <a:gd name="T17" fmla="*/ 61 h 197"/>
                  <a:gd name="T18" fmla="*/ 118 w 208"/>
                  <a:gd name="T1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197">
                    <a:moveTo>
                      <a:pt x="118" y="0"/>
                    </a:moveTo>
                    <a:lnTo>
                      <a:pt x="208" y="45"/>
                    </a:lnTo>
                    <a:lnTo>
                      <a:pt x="186" y="66"/>
                    </a:lnTo>
                    <a:lnTo>
                      <a:pt x="165" y="89"/>
                    </a:lnTo>
                    <a:lnTo>
                      <a:pt x="147" y="109"/>
                    </a:lnTo>
                    <a:lnTo>
                      <a:pt x="130" y="131"/>
                    </a:lnTo>
                    <a:lnTo>
                      <a:pt x="81" y="132"/>
                    </a:lnTo>
                    <a:lnTo>
                      <a:pt x="29" y="197"/>
                    </a:lnTo>
                    <a:lnTo>
                      <a:pt x="0" y="61"/>
                    </a:lnTo>
                    <a:lnTo>
                      <a:pt x="118"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29" name="Freeform 293">
                <a:extLst>
                  <a:ext uri="{FF2B5EF4-FFF2-40B4-BE49-F238E27FC236}">
                    <a16:creationId xmlns:a16="http://schemas.microsoft.com/office/drawing/2014/main" id="{00E27B33-B4F8-4B78-9674-304BA25C6786}"/>
                  </a:ext>
                </a:extLst>
              </p:cNvPr>
              <p:cNvSpPr>
                <a:spLocks/>
              </p:cNvSpPr>
              <p:nvPr/>
            </p:nvSpPr>
            <p:spPr bwMode="auto">
              <a:xfrm>
                <a:off x="10777086" y="2244335"/>
                <a:ext cx="69632" cy="27431"/>
              </a:xfrm>
              <a:custGeom>
                <a:avLst/>
                <a:gdLst>
                  <a:gd name="T0" fmla="*/ 368 w 368"/>
                  <a:gd name="T1" fmla="*/ 0 h 153"/>
                  <a:gd name="T2" fmla="*/ 298 w 368"/>
                  <a:gd name="T3" fmla="*/ 38 h 153"/>
                  <a:gd name="T4" fmla="*/ 227 w 368"/>
                  <a:gd name="T5" fmla="*/ 73 h 153"/>
                  <a:gd name="T6" fmla="*/ 152 w 368"/>
                  <a:gd name="T7" fmla="*/ 105 h 153"/>
                  <a:gd name="T8" fmla="*/ 77 w 368"/>
                  <a:gd name="T9" fmla="*/ 131 h 153"/>
                  <a:gd name="T10" fmla="*/ 0 w 368"/>
                  <a:gd name="T11" fmla="*/ 153 h 153"/>
                  <a:gd name="T12" fmla="*/ 28 w 368"/>
                  <a:gd name="T13" fmla="*/ 44 h 153"/>
                  <a:gd name="T14" fmla="*/ 83 w 368"/>
                  <a:gd name="T15" fmla="*/ 5 h 153"/>
                  <a:gd name="T16" fmla="*/ 148 w 368"/>
                  <a:gd name="T17" fmla="*/ 13 h 153"/>
                  <a:gd name="T18" fmla="*/ 215 w 368"/>
                  <a:gd name="T19" fmla="*/ 16 h 153"/>
                  <a:gd name="T20" fmla="*/ 266 w 368"/>
                  <a:gd name="T21" fmla="*/ 14 h 153"/>
                  <a:gd name="T22" fmla="*/ 317 w 368"/>
                  <a:gd name="T23" fmla="*/ 9 h 153"/>
                  <a:gd name="T24" fmla="*/ 368 w 368"/>
                  <a:gd name="T25"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8" h="153">
                    <a:moveTo>
                      <a:pt x="368" y="0"/>
                    </a:moveTo>
                    <a:lnTo>
                      <a:pt x="298" y="38"/>
                    </a:lnTo>
                    <a:lnTo>
                      <a:pt x="227" y="73"/>
                    </a:lnTo>
                    <a:lnTo>
                      <a:pt x="152" y="105"/>
                    </a:lnTo>
                    <a:lnTo>
                      <a:pt x="77" y="131"/>
                    </a:lnTo>
                    <a:lnTo>
                      <a:pt x="0" y="153"/>
                    </a:lnTo>
                    <a:lnTo>
                      <a:pt x="28" y="44"/>
                    </a:lnTo>
                    <a:lnTo>
                      <a:pt x="83" y="5"/>
                    </a:lnTo>
                    <a:lnTo>
                      <a:pt x="148" y="13"/>
                    </a:lnTo>
                    <a:lnTo>
                      <a:pt x="215" y="16"/>
                    </a:lnTo>
                    <a:lnTo>
                      <a:pt x="266" y="14"/>
                    </a:lnTo>
                    <a:lnTo>
                      <a:pt x="317" y="9"/>
                    </a:lnTo>
                    <a:lnTo>
                      <a:pt x="368"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30" name="Freeform 294">
                <a:extLst>
                  <a:ext uri="{FF2B5EF4-FFF2-40B4-BE49-F238E27FC236}">
                    <a16:creationId xmlns:a16="http://schemas.microsoft.com/office/drawing/2014/main" id="{982D7934-69EB-4195-AEAA-CA5964B19C72}"/>
                  </a:ext>
                </a:extLst>
              </p:cNvPr>
              <p:cNvSpPr>
                <a:spLocks/>
              </p:cNvSpPr>
              <p:nvPr/>
            </p:nvSpPr>
            <p:spPr bwMode="auto">
              <a:xfrm>
                <a:off x="10414161" y="1837101"/>
                <a:ext cx="331275" cy="443106"/>
              </a:xfrm>
              <a:custGeom>
                <a:avLst/>
                <a:gdLst>
                  <a:gd name="T0" fmla="*/ 210 w 1723"/>
                  <a:gd name="T1" fmla="*/ 95 h 2519"/>
                  <a:gd name="T2" fmla="*/ 468 w 1723"/>
                  <a:gd name="T3" fmla="*/ 157 h 2519"/>
                  <a:gd name="T4" fmla="*/ 884 w 1723"/>
                  <a:gd name="T5" fmla="*/ 389 h 2519"/>
                  <a:gd name="T6" fmla="*/ 1103 w 1723"/>
                  <a:gd name="T7" fmla="*/ 976 h 2519"/>
                  <a:gd name="T8" fmla="*/ 1141 w 1723"/>
                  <a:gd name="T9" fmla="*/ 862 h 2519"/>
                  <a:gd name="T10" fmla="*/ 1389 w 1723"/>
                  <a:gd name="T11" fmla="*/ 1094 h 2519"/>
                  <a:gd name="T12" fmla="*/ 1344 w 1723"/>
                  <a:gd name="T13" fmla="*/ 1213 h 2519"/>
                  <a:gd name="T14" fmla="*/ 1316 w 1723"/>
                  <a:gd name="T15" fmla="*/ 1341 h 2519"/>
                  <a:gd name="T16" fmla="*/ 1307 w 1723"/>
                  <a:gd name="T17" fmla="*/ 1472 h 2519"/>
                  <a:gd name="T18" fmla="*/ 1317 w 1723"/>
                  <a:gd name="T19" fmla="*/ 1609 h 2519"/>
                  <a:gd name="T20" fmla="*/ 1346 w 1723"/>
                  <a:gd name="T21" fmla="*/ 1741 h 2519"/>
                  <a:gd name="T22" fmla="*/ 1394 w 1723"/>
                  <a:gd name="T23" fmla="*/ 1865 h 2519"/>
                  <a:gd name="T24" fmla="*/ 1459 w 1723"/>
                  <a:gd name="T25" fmla="*/ 1979 h 2519"/>
                  <a:gd name="T26" fmla="*/ 1541 w 1723"/>
                  <a:gd name="T27" fmla="*/ 2083 h 2519"/>
                  <a:gd name="T28" fmla="*/ 1628 w 1723"/>
                  <a:gd name="T29" fmla="*/ 2165 h 2519"/>
                  <a:gd name="T30" fmla="*/ 1723 w 1723"/>
                  <a:gd name="T31" fmla="*/ 2230 h 2519"/>
                  <a:gd name="T32" fmla="*/ 1714 w 1723"/>
                  <a:gd name="T33" fmla="*/ 2268 h 2519"/>
                  <a:gd name="T34" fmla="*/ 1708 w 1723"/>
                  <a:gd name="T35" fmla="*/ 2294 h 2519"/>
                  <a:gd name="T36" fmla="*/ 1706 w 1723"/>
                  <a:gd name="T37" fmla="*/ 2304 h 2519"/>
                  <a:gd name="T38" fmla="*/ 1659 w 1723"/>
                  <a:gd name="T39" fmla="*/ 2513 h 2519"/>
                  <a:gd name="T40" fmla="*/ 1530 w 1723"/>
                  <a:gd name="T41" fmla="*/ 2519 h 2519"/>
                  <a:gd name="T42" fmla="*/ 1338 w 1723"/>
                  <a:gd name="T43" fmla="*/ 2506 h 2519"/>
                  <a:gd name="T44" fmla="*/ 1154 w 1723"/>
                  <a:gd name="T45" fmla="*/ 2468 h 2519"/>
                  <a:gd name="T46" fmla="*/ 977 w 1723"/>
                  <a:gd name="T47" fmla="*/ 2407 h 2519"/>
                  <a:gd name="T48" fmla="*/ 810 w 1723"/>
                  <a:gd name="T49" fmla="*/ 2325 h 2519"/>
                  <a:gd name="T50" fmla="*/ 656 w 1723"/>
                  <a:gd name="T51" fmla="*/ 2222 h 2519"/>
                  <a:gd name="T52" fmla="*/ 514 w 1723"/>
                  <a:gd name="T53" fmla="*/ 2101 h 2519"/>
                  <a:gd name="T54" fmla="*/ 387 w 1723"/>
                  <a:gd name="T55" fmla="*/ 1963 h 2519"/>
                  <a:gd name="T56" fmla="*/ 274 w 1723"/>
                  <a:gd name="T57" fmla="*/ 1809 h 2519"/>
                  <a:gd name="T58" fmla="*/ 180 w 1723"/>
                  <a:gd name="T59" fmla="*/ 1641 h 2519"/>
                  <a:gd name="T60" fmla="*/ 103 w 1723"/>
                  <a:gd name="T61" fmla="*/ 1461 h 2519"/>
                  <a:gd name="T62" fmla="*/ 47 w 1723"/>
                  <a:gd name="T63" fmla="*/ 1270 h 2519"/>
                  <a:gd name="T64" fmla="*/ 12 w 1723"/>
                  <a:gd name="T65" fmla="*/ 1070 h 2519"/>
                  <a:gd name="T66" fmla="*/ 0 w 1723"/>
                  <a:gd name="T67" fmla="*/ 862 h 2519"/>
                  <a:gd name="T68" fmla="*/ 11 w 1723"/>
                  <a:gd name="T69" fmla="*/ 662 h 2519"/>
                  <a:gd name="T70" fmla="*/ 44 w 1723"/>
                  <a:gd name="T71" fmla="*/ 470 h 2519"/>
                  <a:gd name="T72" fmla="*/ 96 w 1723"/>
                  <a:gd name="T73" fmla="*/ 285 h 2519"/>
                  <a:gd name="T74" fmla="*/ 168 w 1723"/>
                  <a:gd name="T75" fmla="*/ 111 h 2519"/>
                  <a:gd name="T76" fmla="*/ 320 w 1723"/>
                  <a:gd name="T77" fmla="*/ 0 h 2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23" h="2519">
                    <a:moveTo>
                      <a:pt x="320" y="0"/>
                    </a:moveTo>
                    <a:lnTo>
                      <a:pt x="210" y="95"/>
                    </a:lnTo>
                    <a:lnTo>
                      <a:pt x="296" y="157"/>
                    </a:lnTo>
                    <a:lnTo>
                      <a:pt x="468" y="157"/>
                    </a:lnTo>
                    <a:lnTo>
                      <a:pt x="724" y="107"/>
                    </a:lnTo>
                    <a:lnTo>
                      <a:pt x="884" y="389"/>
                    </a:lnTo>
                    <a:lnTo>
                      <a:pt x="884" y="655"/>
                    </a:lnTo>
                    <a:lnTo>
                      <a:pt x="1103" y="976"/>
                    </a:lnTo>
                    <a:lnTo>
                      <a:pt x="1141" y="976"/>
                    </a:lnTo>
                    <a:lnTo>
                      <a:pt x="1141" y="862"/>
                    </a:lnTo>
                    <a:lnTo>
                      <a:pt x="1225" y="1054"/>
                    </a:lnTo>
                    <a:lnTo>
                      <a:pt x="1389" y="1094"/>
                    </a:lnTo>
                    <a:lnTo>
                      <a:pt x="1365" y="1153"/>
                    </a:lnTo>
                    <a:lnTo>
                      <a:pt x="1344" y="1213"/>
                    </a:lnTo>
                    <a:lnTo>
                      <a:pt x="1328" y="1277"/>
                    </a:lnTo>
                    <a:lnTo>
                      <a:pt x="1316" y="1341"/>
                    </a:lnTo>
                    <a:lnTo>
                      <a:pt x="1309" y="1406"/>
                    </a:lnTo>
                    <a:lnTo>
                      <a:pt x="1307" y="1472"/>
                    </a:lnTo>
                    <a:lnTo>
                      <a:pt x="1309" y="1542"/>
                    </a:lnTo>
                    <a:lnTo>
                      <a:pt x="1317" y="1609"/>
                    </a:lnTo>
                    <a:lnTo>
                      <a:pt x="1329" y="1676"/>
                    </a:lnTo>
                    <a:lnTo>
                      <a:pt x="1346" y="1741"/>
                    </a:lnTo>
                    <a:lnTo>
                      <a:pt x="1368" y="1803"/>
                    </a:lnTo>
                    <a:lnTo>
                      <a:pt x="1394" y="1865"/>
                    </a:lnTo>
                    <a:lnTo>
                      <a:pt x="1424" y="1923"/>
                    </a:lnTo>
                    <a:lnTo>
                      <a:pt x="1459" y="1979"/>
                    </a:lnTo>
                    <a:lnTo>
                      <a:pt x="1498" y="2032"/>
                    </a:lnTo>
                    <a:lnTo>
                      <a:pt x="1541" y="2083"/>
                    </a:lnTo>
                    <a:lnTo>
                      <a:pt x="1583" y="2126"/>
                    </a:lnTo>
                    <a:lnTo>
                      <a:pt x="1628" y="2165"/>
                    </a:lnTo>
                    <a:lnTo>
                      <a:pt x="1675" y="2200"/>
                    </a:lnTo>
                    <a:lnTo>
                      <a:pt x="1723" y="2230"/>
                    </a:lnTo>
                    <a:lnTo>
                      <a:pt x="1718" y="2251"/>
                    </a:lnTo>
                    <a:lnTo>
                      <a:pt x="1714" y="2268"/>
                    </a:lnTo>
                    <a:lnTo>
                      <a:pt x="1711" y="2283"/>
                    </a:lnTo>
                    <a:lnTo>
                      <a:pt x="1708" y="2294"/>
                    </a:lnTo>
                    <a:lnTo>
                      <a:pt x="1706" y="2302"/>
                    </a:lnTo>
                    <a:lnTo>
                      <a:pt x="1706" y="2304"/>
                    </a:lnTo>
                    <a:lnTo>
                      <a:pt x="1722" y="2505"/>
                    </a:lnTo>
                    <a:lnTo>
                      <a:pt x="1659" y="2513"/>
                    </a:lnTo>
                    <a:lnTo>
                      <a:pt x="1594" y="2517"/>
                    </a:lnTo>
                    <a:lnTo>
                      <a:pt x="1530" y="2519"/>
                    </a:lnTo>
                    <a:lnTo>
                      <a:pt x="1433" y="2516"/>
                    </a:lnTo>
                    <a:lnTo>
                      <a:pt x="1338" y="2506"/>
                    </a:lnTo>
                    <a:lnTo>
                      <a:pt x="1245" y="2490"/>
                    </a:lnTo>
                    <a:lnTo>
                      <a:pt x="1154" y="2468"/>
                    </a:lnTo>
                    <a:lnTo>
                      <a:pt x="1064" y="2441"/>
                    </a:lnTo>
                    <a:lnTo>
                      <a:pt x="977" y="2407"/>
                    </a:lnTo>
                    <a:lnTo>
                      <a:pt x="893" y="2369"/>
                    </a:lnTo>
                    <a:lnTo>
                      <a:pt x="810" y="2325"/>
                    </a:lnTo>
                    <a:lnTo>
                      <a:pt x="732" y="2276"/>
                    </a:lnTo>
                    <a:lnTo>
                      <a:pt x="656" y="2222"/>
                    </a:lnTo>
                    <a:lnTo>
                      <a:pt x="583" y="2164"/>
                    </a:lnTo>
                    <a:lnTo>
                      <a:pt x="514" y="2101"/>
                    </a:lnTo>
                    <a:lnTo>
                      <a:pt x="448" y="2034"/>
                    </a:lnTo>
                    <a:lnTo>
                      <a:pt x="387" y="1963"/>
                    </a:lnTo>
                    <a:lnTo>
                      <a:pt x="328" y="1888"/>
                    </a:lnTo>
                    <a:lnTo>
                      <a:pt x="274" y="1809"/>
                    </a:lnTo>
                    <a:lnTo>
                      <a:pt x="225" y="1727"/>
                    </a:lnTo>
                    <a:lnTo>
                      <a:pt x="180" y="1641"/>
                    </a:lnTo>
                    <a:lnTo>
                      <a:pt x="139" y="1553"/>
                    </a:lnTo>
                    <a:lnTo>
                      <a:pt x="103" y="1461"/>
                    </a:lnTo>
                    <a:lnTo>
                      <a:pt x="72" y="1367"/>
                    </a:lnTo>
                    <a:lnTo>
                      <a:pt x="47" y="1270"/>
                    </a:lnTo>
                    <a:lnTo>
                      <a:pt x="27" y="1171"/>
                    </a:lnTo>
                    <a:lnTo>
                      <a:pt x="12" y="1070"/>
                    </a:lnTo>
                    <a:lnTo>
                      <a:pt x="3" y="968"/>
                    </a:lnTo>
                    <a:lnTo>
                      <a:pt x="0" y="862"/>
                    </a:lnTo>
                    <a:lnTo>
                      <a:pt x="3" y="761"/>
                    </a:lnTo>
                    <a:lnTo>
                      <a:pt x="11" y="662"/>
                    </a:lnTo>
                    <a:lnTo>
                      <a:pt x="25" y="565"/>
                    </a:lnTo>
                    <a:lnTo>
                      <a:pt x="44" y="470"/>
                    </a:lnTo>
                    <a:lnTo>
                      <a:pt x="68" y="376"/>
                    </a:lnTo>
                    <a:lnTo>
                      <a:pt x="96" y="285"/>
                    </a:lnTo>
                    <a:lnTo>
                      <a:pt x="131" y="197"/>
                    </a:lnTo>
                    <a:lnTo>
                      <a:pt x="168" y="111"/>
                    </a:lnTo>
                    <a:lnTo>
                      <a:pt x="210" y="27"/>
                    </a:lnTo>
                    <a:lnTo>
                      <a:pt x="320"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31" name="Freeform 295">
                <a:extLst>
                  <a:ext uri="{FF2B5EF4-FFF2-40B4-BE49-F238E27FC236}">
                    <a16:creationId xmlns:a16="http://schemas.microsoft.com/office/drawing/2014/main" id="{0D595EFB-FAF3-4554-A90D-4F2B24A9B998}"/>
                  </a:ext>
                </a:extLst>
              </p:cNvPr>
              <p:cNvSpPr>
                <a:spLocks noEditPoints="1"/>
              </p:cNvSpPr>
              <p:nvPr/>
            </p:nvSpPr>
            <p:spPr bwMode="auto">
              <a:xfrm>
                <a:off x="10481682" y="1697839"/>
                <a:ext cx="350265" cy="105501"/>
              </a:xfrm>
              <a:custGeom>
                <a:avLst/>
                <a:gdLst>
                  <a:gd name="T0" fmla="*/ 782 w 1831"/>
                  <a:gd name="T1" fmla="*/ 179 h 603"/>
                  <a:gd name="T2" fmla="*/ 779 w 1831"/>
                  <a:gd name="T3" fmla="*/ 185 h 603"/>
                  <a:gd name="T4" fmla="*/ 773 w 1831"/>
                  <a:gd name="T5" fmla="*/ 194 h 603"/>
                  <a:gd name="T6" fmla="*/ 763 w 1831"/>
                  <a:gd name="T7" fmla="*/ 204 h 603"/>
                  <a:gd name="T8" fmla="*/ 750 w 1831"/>
                  <a:gd name="T9" fmla="*/ 214 h 603"/>
                  <a:gd name="T10" fmla="*/ 737 w 1831"/>
                  <a:gd name="T11" fmla="*/ 225 h 603"/>
                  <a:gd name="T12" fmla="*/ 724 w 1831"/>
                  <a:gd name="T13" fmla="*/ 235 h 603"/>
                  <a:gd name="T14" fmla="*/ 711 w 1831"/>
                  <a:gd name="T15" fmla="*/ 246 h 603"/>
                  <a:gd name="T16" fmla="*/ 699 w 1831"/>
                  <a:gd name="T17" fmla="*/ 254 h 603"/>
                  <a:gd name="T18" fmla="*/ 690 w 1831"/>
                  <a:gd name="T19" fmla="*/ 261 h 603"/>
                  <a:gd name="T20" fmla="*/ 683 w 1831"/>
                  <a:gd name="T21" fmla="*/ 266 h 603"/>
                  <a:gd name="T22" fmla="*/ 681 w 1831"/>
                  <a:gd name="T23" fmla="*/ 267 h 603"/>
                  <a:gd name="T24" fmla="*/ 782 w 1831"/>
                  <a:gd name="T25" fmla="*/ 331 h 603"/>
                  <a:gd name="T26" fmla="*/ 990 w 1831"/>
                  <a:gd name="T27" fmla="*/ 271 h 603"/>
                  <a:gd name="T28" fmla="*/ 941 w 1831"/>
                  <a:gd name="T29" fmla="*/ 179 h 603"/>
                  <a:gd name="T30" fmla="*/ 851 w 1831"/>
                  <a:gd name="T31" fmla="*/ 210 h 603"/>
                  <a:gd name="T32" fmla="*/ 782 w 1831"/>
                  <a:gd name="T33" fmla="*/ 179 h 603"/>
                  <a:gd name="T34" fmla="*/ 1401 w 1831"/>
                  <a:gd name="T35" fmla="*/ 72 h 603"/>
                  <a:gd name="T36" fmla="*/ 1244 w 1831"/>
                  <a:gd name="T37" fmla="*/ 166 h 603"/>
                  <a:gd name="T38" fmla="*/ 1155 w 1831"/>
                  <a:gd name="T39" fmla="*/ 226 h 603"/>
                  <a:gd name="T40" fmla="*/ 1217 w 1831"/>
                  <a:gd name="T41" fmla="*/ 270 h 603"/>
                  <a:gd name="T42" fmla="*/ 1356 w 1831"/>
                  <a:gd name="T43" fmla="*/ 255 h 603"/>
                  <a:gd name="T44" fmla="*/ 1502 w 1831"/>
                  <a:gd name="T45" fmla="*/ 135 h 603"/>
                  <a:gd name="T46" fmla="*/ 1401 w 1831"/>
                  <a:gd name="T47" fmla="*/ 72 h 603"/>
                  <a:gd name="T48" fmla="*/ 1180 w 1831"/>
                  <a:gd name="T49" fmla="*/ 0 h 603"/>
                  <a:gd name="T50" fmla="*/ 1180 w 1831"/>
                  <a:gd name="T51" fmla="*/ 0 h 603"/>
                  <a:gd name="T52" fmla="*/ 1267 w 1831"/>
                  <a:gd name="T53" fmla="*/ 4 h 603"/>
                  <a:gd name="T54" fmla="*/ 1352 w 1831"/>
                  <a:gd name="T55" fmla="*/ 11 h 603"/>
                  <a:gd name="T56" fmla="*/ 1436 w 1831"/>
                  <a:gd name="T57" fmla="*/ 24 h 603"/>
                  <a:gd name="T58" fmla="*/ 1519 w 1831"/>
                  <a:gd name="T59" fmla="*/ 43 h 603"/>
                  <a:gd name="T60" fmla="*/ 1600 w 1831"/>
                  <a:gd name="T61" fmla="*/ 66 h 603"/>
                  <a:gd name="T62" fmla="*/ 1679 w 1831"/>
                  <a:gd name="T63" fmla="*/ 93 h 603"/>
                  <a:gd name="T64" fmla="*/ 1756 w 1831"/>
                  <a:gd name="T65" fmla="*/ 124 h 603"/>
                  <a:gd name="T66" fmla="*/ 1831 w 1831"/>
                  <a:gd name="T67" fmla="*/ 160 h 603"/>
                  <a:gd name="T68" fmla="*/ 1776 w 1831"/>
                  <a:gd name="T69" fmla="*/ 169 h 603"/>
                  <a:gd name="T70" fmla="*/ 1626 w 1831"/>
                  <a:gd name="T71" fmla="*/ 145 h 603"/>
                  <a:gd name="T72" fmla="*/ 1521 w 1831"/>
                  <a:gd name="T73" fmla="*/ 221 h 603"/>
                  <a:gd name="T74" fmla="*/ 1445 w 1831"/>
                  <a:gd name="T75" fmla="*/ 311 h 603"/>
                  <a:gd name="T76" fmla="*/ 1171 w 1831"/>
                  <a:gd name="T77" fmla="*/ 338 h 603"/>
                  <a:gd name="T78" fmla="*/ 1059 w 1831"/>
                  <a:gd name="T79" fmla="*/ 319 h 603"/>
                  <a:gd name="T80" fmla="*/ 981 w 1831"/>
                  <a:gd name="T81" fmla="*/ 449 h 603"/>
                  <a:gd name="T82" fmla="*/ 757 w 1831"/>
                  <a:gd name="T83" fmla="*/ 463 h 603"/>
                  <a:gd name="T84" fmla="*/ 616 w 1831"/>
                  <a:gd name="T85" fmla="*/ 420 h 603"/>
                  <a:gd name="T86" fmla="*/ 490 w 1831"/>
                  <a:gd name="T87" fmla="*/ 494 h 603"/>
                  <a:gd name="T88" fmla="*/ 218 w 1831"/>
                  <a:gd name="T89" fmla="*/ 535 h 603"/>
                  <a:gd name="T90" fmla="*/ 0 w 1831"/>
                  <a:gd name="T91" fmla="*/ 603 h 603"/>
                  <a:gd name="T92" fmla="*/ 0 w 1831"/>
                  <a:gd name="T93" fmla="*/ 603 h 603"/>
                  <a:gd name="T94" fmla="*/ 58 w 1831"/>
                  <a:gd name="T95" fmla="*/ 531 h 603"/>
                  <a:gd name="T96" fmla="*/ 120 w 1831"/>
                  <a:gd name="T97" fmla="*/ 463 h 603"/>
                  <a:gd name="T98" fmla="*/ 185 w 1831"/>
                  <a:gd name="T99" fmla="*/ 399 h 603"/>
                  <a:gd name="T100" fmla="*/ 253 w 1831"/>
                  <a:gd name="T101" fmla="*/ 338 h 603"/>
                  <a:gd name="T102" fmla="*/ 325 w 1831"/>
                  <a:gd name="T103" fmla="*/ 283 h 603"/>
                  <a:gd name="T104" fmla="*/ 400 w 1831"/>
                  <a:gd name="T105" fmla="*/ 232 h 603"/>
                  <a:gd name="T106" fmla="*/ 477 w 1831"/>
                  <a:gd name="T107" fmla="*/ 185 h 603"/>
                  <a:gd name="T108" fmla="*/ 558 w 1831"/>
                  <a:gd name="T109" fmla="*/ 144 h 603"/>
                  <a:gd name="T110" fmla="*/ 640 w 1831"/>
                  <a:gd name="T111" fmla="*/ 107 h 603"/>
                  <a:gd name="T112" fmla="*/ 725 w 1831"/>
                  <a:gd name="T113" fmla="*/ 75 h 603"/>
                  <a:gd name="T114" fmla="*/ 813 w 1831"/>
                  <a:gd name="T115" fmla="*/ 49 h 603"/>
                  <a:gd name="T116" fmla="*/ 902 w 1831"/>
                  <a:gd name="T117" fmla="*/ 27 h 603"/>
                  <a:gd name="T118" fmla="*/ 992 w 1831"/>
                  <a:gd name="T119" fmla="*/ 13 h 603"/>
                  <a:gd name="T120" fmla="*/ 1086 w 1831"/>
                  <a:gd name="T121" fmla="*/ 4 h 603"/>
                  <a:gd name="T122" fmla="*/ 1180 w 1831"/>
                  <a:gd name="T123" fmla="*/ 0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31" h="603">
                    <a:moveTo>
                      <a:pt x="782" y="179"/>
                    </a:moveTo>
                    <a:lnTo>
                      <a:pt x="779" y="185"/>
                    </a:lnTo>
                    <a:lnTo>
                      <a:pt x="773" y="194"/>
                    </a:lnTo>
                    <a:lnTo>
                      <a:pt x="763" y="204"/>
                    </a:lnTo>
                    <a:lnTo>
                      <a:pt x="750" y="214"/>
                    </a:lnTo>
                    <a:lnTo>
                      <a:pt x="737" y="225"/>
                    </a:lnTo>
                    <a:lnTo>
                      <a:pt x="724" y="235"/>
                    </a:lnTo>
                    <a:lnTo>
                      <a:pt x="711" y="246"/>
                    </a:lnTo>
                    <a:lnTo>
                      <a:pt x="699" y="254"/>
                    </a:lnTo>
                    <a:lnTo>
                      <a:pt x="690" y="261"/>
                    </a:lnTo>
                    <a:lnTo>
                      <a:pt x="683" y="266"/>
                    </a:lnTo>
                    <a:lnTo>
                      <a:pt x="681" y="267"/>
                    </a:lnTo>
                    <a:lnTo>
                      <a:pt x="782" y="331"/>
                    </a:lnTo>
                    <a:lnTo>
                      <a:pt x="990" y="271"/>
                    </a:lnTo>
                    <a:lnTo>
                      <a:pt x="941" y="179"/>
                    </a:lnTo>
                    <a:lnTo>
                      <a:pt x="851" y="210"/>
                    </a:lnTo>
                    <a:lnTo>
                      <a:pt x="782" y="179"/>
                    </a:lnTo>
                    <a:close/>
                    <a:moveTo>
                      <a:pt x="1401" y="72"/>
                    </a:moveTo>
                    <a:lnTo>
                      <a:pt x="1244" y="166"/>
                    </a:lnTo>
                    <a:lnTo>
                      <a:pt x="1155" y="226"/>
                    </a:lnTo>
                    <a:lnTo>
                      <a:pt x="1217" y="270"/>
                    </a:lnTo>
                    <a:lnTo>
                      <a:pt x="1356" y="255"/>
                    </a:lnTo>
                    <a:lnTo>
                      <a:pt x="1502" y="135"/>
                    </a:lnTo>
                    <a:lnTo>
                      <a:pt x="1401" y="72"/>
                    </a:lnTo>
                    <a:close/>
                    <a:moveTo>
                      <a:pt x="1180" y="0"/>
                    </a:moveTo>
                    <a:lnTo>
                      <a:pt x="1180" y="0"/>
                    </a:lnTo>
                    <a:lnTo>
                      <a:pt x="1267" y="4"/>
                    </a:lnTo>
                    <a:lnTo>
                      <a:pt x="1352" y="11"/>
                    </a:lnTo>
                    <a:lnTo>
                      <a:pt x="1436" y="24"/>
                    </a:lnTo>
                    <a:lnTo>
                      <a:pt x="1519" y="43"/>
                    </a:lnTo>
                    <a:lnTo>
                      <a:pt x="1600" y="66"/>
                    </a:lnTo>
                    <a:lnTo>
                      <a:pt x="1679" y="93"/>
                    </a:lnTo>
                    <a:lnTo>
                      <a:pt x="1756" y="124"/>
                    </a:lnTo>
                    <a:lnTo>
                      <a:pt x="1831" y="160"/>
                    </a:lnTo>
                    <a:lnTo>
                      <a:pt x="1776" y="169"/>
                    </a:lnTo>
                    <a:lnTo>
                      <a:pt x="1626" y="145"/>
                    </a:lnTo>
                    <a:lnTo>
                      <a:pt x="1521" y="221"/>
                    </a:lnTo>
                    <a:lnTo>
                      <a:pt x="1445" y="311"/>
                    </a:lnTo>
                    <a:lnTo>
                      <a:pt x="1171" y="338"/>
                    </a:lnTo>
                    <a:lnTo>
                      <a:pt x="1059" y="319"/>
                    </a:lnTo>
                    <a:lnTo>
                      <a:pt x="981" y="449"/>
                    </a:lnTo>
                    <a:lnTo>
                      <a:pt x="757" y="463"/>
                    </a:lnTo>
                    <a:lnTo>
                      <a:pt x="616" y="420"/>
                    </a:lnTo>
                    <a:lnTo>
                      <a:pt x="490" y="494"/>
                    </a:lnTo>
                    <a:lnTo>
                      <a:pt x="218" y="535"/>
                    </a:lnTo>
                    <a:lnTo>
                      <a:pt x="0" y="603"/>
                    </a:lnTo>
                    <a:lnTo>
                      <a:pt x="0" y="603"/>
                    </a:lnTo>
                    <a:lnTo>
                      <a:pt x="58" y="531"/>
                    </a:lnTo>
                    <a:lnTo>
                      <a:pt x="120" y="463"/>
                    </a:lnTo>
                    <a:lnTo>
                      <a:pt x="185" y="399"/>
                    </a:lnTo>
                    <a:lnTo>
                      <a:pt x="253" y="338"/>
                    </a:lnTo>
                    <a:lnTo>
                      <a:pt x="325" y="283"/>
                    </a:lnTo>
                    <a:lnTo>
                      <a:pt x="400" y="232"/>
                    </a:lnTo>
                    <a:lnTo>
                      <a:pt x="477" y="185"/>
                    </a:lnTo>
                    <a:lnTo>
                      <a:pt x="558" y="144"/>
                    </a:lnTo>
                    <a:lnTo>
                      <a:pt x="640" y="107"/>
                    </a:lnTo>
                    <a:lnTo>
                      <a:pt x="725" y="75"/>
                    </a:lnTo>
                    <a:lnTo>
                      <a:pt x="813" y="49"/>
                    </a:lnTo>
                    <a:lnTo>
                      <a:pt x="902" y="27"/>
                    </a:lnTo>
                    <a:lnTo>
                      <a:pt x="992" y="13"/>
                    </a:lnTo>
                    <a:lnTo>
                      <a:pt x="1086" y="4"/>
                    </a:lnTo>
                    <a:lnTo>
                      <a:pt x="1180"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grpSp>
        <p:grpSp>
          <p:nvGrpSpPr>
            <p:cNvPr id="32" name="组合 31">
              <a:extLst>
                <a:ext uri="{FF2B5EF4-FFF2-40B4-BE49-F238E27FC236}">
                  <a16:creationId xmlns:a16="http://schemas.microsoft.com/office/drawing/2014/main" id="{4BA0F0D0-7245-41E3-A132-7255EDC41BEE}"/>
                </a:ext>
              </a:extLst>
            </p:cNvPr>
            <p:cNvGrpSpPr>
              <a:grpSpLocks noChangeAspect="1"/>
            </p:cNvGrpSpPr>
            <p:nvPr/>
          </p:nvGrpSpPr>
          <p:grpSpPr>
            <a:xfrm>
              <a:off x="3339216" y="1423240"/>
              <a:ext cx="900002" cy="900000"/>
              <a:chOff x="3222379" y="1423240"/>
              <a:chExt cx="1133678" cy="1133676"/>
            </a:xfrm>
          </p:grpSpPr>
          <p:sp>
            <p:nvSpPr>
              <p:cNvPr id="33" name="Oval 95">
                <a:extLst>
                  <a:ext uri="{FF2B5EF4-FFF2-40B4-BE49-F238E27FC236}">
                    <a16:creationId xmlns:a16="http://schemas.microsoft.com/office/drawing/2014/main" id="{DF2AEE84-9B81-4A68-9646-0B4D00EF9458}"/>
                  </a:ext>
                </a:extLst>
              </p:cNvPr>
              <p:cNvSpPr/>
              <p:nvPr/>
            </p:nvSpPr>
            <p:spPr>
              <a:xfrm>
                <a:off x="3222379" y="1423240"/>
                <a:ext cx="1133678" cy="1133676"/>
              </a:xfrm>
              <a:prstGeom prst="ellipse">
                <a:avLst/>
              </a:prstGeom>
              <a:solidFill>
                <a:srgbClr val="FFFFFF"/>
              </a:solidFill>
              <a:ln w="127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34" name="Freeform 18">
                <a:extLst>
                  <a:ext uri="{FF2B5EF4-FFF2-40B4-BE49-F238E27FC236}">
                    <a16:creationId xmlns:a16="http://schemas.microsoft.com/office/drawing/2014/main" id="{E149FB30-2057-4068-AA51-748814061EF5}"/>
                  </a:ext>
                </a:extLst>
              </p:cNvPr>
              <p:cNvSpPr/>
              <p:nvPr/>
            </p:nvSpPr>
            <p:spPr>
              <a:xfrm>
                <a:off x="3511512" y="1737611"/>
                <a:ext cx="586088" cy="532821"/>
              </a:xfrm>
              <a:custGeom>
                <a:avLst/>
                <a:gdLst/>
                <a:ahLst/>
                <a:cxnLst>
                  <a:cxn ang="0">
                    <a:pos x="2147483646" y="2147483646"/>
                  </a:cxn>
                  <a:cxn ang="0">
                    <a:pos x="2147483646" y="2147483646"/>
                  </a:cxn>
                  <a:cxn ang="0">
                    <a:pos x="2147483646" y="0"/>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2153" h="1960">
                    <a:moveTo>
                      <a:pt x="2006" y="767"/>
                    </a:moveTo>
                    <a:lnTo>
                      <a:pt x="2006" y="767"/>
                    </a:lnTo>
                    <a:cubicBezTo>
                      <a:pt x="1814" y="767"/>
                      <a:pt x="1814" y="767"/>
                      <a:pt x="1814" y="767"/>
                    </a:cubicBezTo>
                    <a:cubicBezTo>
                      <a:pt x="1814" y="198"/>
                      <a:pt x="1814" y="198"/>
                      <a:pt x="1814" y="198"/>
                    </a:cubicBezTo>
                    <a:cubicBezTo>
                      <a:pt x="1814" y="85"/>
                      <a:pt x="1728" y="0"/>
                      <a:pt x="1622" y="0"/>
                    </a:cubicBezTo>
                    <a:cubicBezTo>
                      <a:pt x="198" y="0"/>
                      <a:pt x="198" y="0"/>
                      <a:pt x="198" y="0"/>
                    </a:cubicBezTo>
                    <a:cubicBezTo>
                      <a:pt x="92" y="0"/>
                      <a:pt x="0" y="85"/>
                      <a:pt x="0" y="198"/>
                    </a:cubicBezTo>
                    <a:cubicBezTo>
                      <a:pt x="0" y="1025"/>
                      <a:pt x="0" y="1025"/>
                      <a:pt x="0" y="1025"/>
                    </a:cubicBezTo>
                    <a:cubicBezTo>
                      <a:pt x="0" y="1138"/>
                      <a:pt x="92" y="1224"/>
                      <a:pt x="198" y="1224"/>
                    </a:cubicBezTo>
                    <a:cubicBezTo>
                      <a:pt x="377" y="1224"/>
                      <a:pt x="377" y="1224"/>
                      <a:pt x="377" y="1224"/>
                    </a:cubicBezTo>
                    <a:cubicBezTo>
                      <a:pt x="377" y="1800"/>
                      <a:pt x="377" y="1800"/>
                      <a:pt x="377" y="1800"/>
                    </a:cubicBezTo>
                    <a:cubicBezTo>
                      <a:pt x="377" y="1886"/>
                      <a:pt x="450" y="1959"/>
                      <a:pt x="543" y="1959"/>
                    </a:cubicBezTo>
                    <a:cubicBezTo>
                      <a:pt x="900" y="1959"/>
                      <a:pt x="900" y="1959"/>
                      <a:pt x="900" y="1959"/>
                    </a:cubicBezTo>
                    <a:cubicBezTo>
                      <a:pt x="993" y="1959"/>
                      <a:pt x="1066" y="1886"/>
                      <a:pt x="1066" y="1800"/>
                    </a:cubicBezTo>
                    <a:cubicBezTo>
                      <a:pt x="1066" y="1224"/>
                      <a:pt x="1066" y="1224"/>
                      <a:pt x="1066" y="1224"/>
                    </a:cubicBezTo>
                    <a:cubicBezTo>
                      <a:pt x="1192" y="1224"/>
                      <a:pt x="1192" y="1224"/>
                      <a:pt x="1192" y="1224"/>
                    </a:cubicBezTo>
                    <a:cubicBezTo>
                      <a:pt x="1192" y="1509"/>
                      <a:pt x="1192" y="1509"/>
                      <a:pt x="1192" y="1509"/>
                    </a:cubicBezTo>
                    <a:cubicBezTo>
                      <a:pt x="1192" y="1588"/>
                      <a:pt x="1258" y="1655"/>
                      <a:pt x="1337" y="1655"/>
                    </a:cubicBezTo>
                    <a:cubicBezTo>
                      <a:pt x="2006" y="1655"/>
                      <a:pt x="2006" y="1655"/>
                      <a:pt x="2006" y="1655"/>
                    </a:cubicBezTo>
                    <a:cubicBezTo>
                      <a:pt x="2086" y="1655"/>
                      <a:pt x="2152" y="1588"/>
                      <a:pt x="2152" y="1509"/>
                    </a:cubicBezTo>
                    <a:cubicBezTo>
                      <a:pt x="2152" y="913"/>
                      <a:pt x="2152" y="913"/>
                      <a:pt x="2152" y="913"/>
                    </a:cubicBezTo>
                    <a:cubicBezTo>
                      <a:pt x="2152" y="833"/>
                      <a:pt x="2086" y="767"/>
                      <a:pt x="2006" y="767"/>
                    </a:cubicBezTo>
                    <a:close/>
                    <a:moveTo>
                      <a:pt x="1966" y="846"/>
                    </a:moveTo>
                    <a:lnTo>
                      <a:pt x="1966" y="846"/>
                    </a:lnTo>
                    <a:cubicBezTo>
                      <a:pt x="1993" y="846"/>
                      <a:pt x="2013" y="866"/>
                      <a:pt x="2013" y="893"/>
                    </a:cubicBezTo>
                    <a:cubicBezTo>
                      <a:pt x="2013" y="913"/>
                      <a:pt x="1993" y="933"/>
                      <a:pt x="1966" y="933"/>
                    </a:cubicBezTo>
                    <a:cubicBezTo>
                      <a:pt x="1940" y="933"/>
                      <a:pt x="1920" y="913"/>
                      <a:pt x="1920" y="893"/>
                    </a:cubicBezTo>
                    <a:cubicBezTo>
                      <a:pt x="1920" y="866"/>
                      <a:pt x="1940" y="846"/>
                      <a:pt x="1966" y="846"/>
                    </a:cubicBezTo>
                    <a:close/>
                    <a:moveTo>
                      <a:pt x="2046" y="1535"/>
                    </a:moveTo>
                    <a:lnTo>
                      <a:pt x="2046" y="1535"/>
                    </a:lnTo>
                    <a:cubicBezTo>
                      <a:pt x="1304" y="1535"/>
                      <a:pt x="1304" y="1535"/>
                      <a:pt x="1304" y="1535"/>
                    </a:cubicBezTo>
                    <a:cubicBezTo>
                      <a:pt x="1304" y="999"/>
                      <a:pt x="1304" y="999"/>
                      <a:pt x="1304" y="999"/>
                    </a:cubicBezTo>
                    <a:cubicBezTo>
                      <a:pt x="2046" y="999"/>
                      <a:pt x="2046" y="999"/>
                      <a:pt x="2046" y="999"/>
                    </a:cubicBezTo>
                    <a:lnTo>
                      <a:pt x="2046" y="1535"/>
                    </a:lnTo>
                    <a:close/>
                    <a:moveTo>
                      <a:pt x="1841" y="846"/>
                    </a:moveTo>
                    <a:lnTo>
                      <a:pt x="1841" y="846"/>
                    </a:lnTo>
                    <a:cubicBezTo>
                      <a:pt x="1867" y="846"/>
                      <a:pt x="1887" y="866"/>
                      <a:pt x="1887" y="893"/>
                    </a:cubicBezTo>
                    <a:cubicBezTo>
                      <a:pt x="1887" y="913"/>
                      <a:pt x="1867" y="933"/>
                      <a:pt x="1841" y="933"/>
                    </a:cubicBezTo>
                    <a:cubicBezTo>
                      <a:pt x="1814" y="933"/>
                      <a:pt x="1794" y="913"/>
                      <a:pt x="1794" y="893"/>
                    </a:cubicBezTo>
                    <a:cubicBezTo>
                      <a:pt x="1794" y="866"/>
                      <a:pt x="1814" y="846"/>
                      <a:pt x="1841" y="846"/>
                    </a:cubicBezTo>
                    <a:close/>
                    <a:moveTo>
                      <a:pt x="1576" y="98"/>
                    </a:moveTo>
                    <a:lnTo>
                      <a:pt x="1576" y="98"/>
                    </a:lnTo>
                    <a:cubicBezTo>
                      <a:pt x="1609" y="98"/>
                      <a:pt x="1635" y="125"/>
                      <a:pt x="1635" y="158"/>
                    </a:cubicBezTo>
                    <a:cubicBezTo>
                      <a:pt x="1635" y="191"/>
                      <a:pt x="1609" y="218"/>
                      <a:pt x="1576" y="218"/>
                    </a:cubicBezTo>
                    <a:cubicBezTo>
                      <a:pt x="1543" y="218"/>
                      <a:pt x="1516" y="191"/>
                      <a:pt x="1516" y="158"/>
                    </a:cubicBezTo>
                    <a:cubicBezTo>
                      <a:pt x="1516" y="125"/>
                      <a:pt x="1543" y="98"/>
                      <a:pt x="1576" y="98"/>
                    </a:cubicBezTo>
                    <a:close/>
                    <a:moveTo>
                      <a:pt x="1410" y="98"/>
                    </a:moveTo>
                    <a:lnTo>
                      <a:pt x="1410" y="98"/>
                    </a:lnTo>
                    <a:cubicBezTo>
                      <a:pt x="1443" y="98"/>
                      <a:pt x="1470" y="125"/>
                      <a:pt x="1470" y="158"/>
                    </a:cubicBezTo>
                    <a:cubicBezTo>
                      <a:pt x="1470" y="191"/>
                      <a:pt x="1443" y="218"/>
                      <a:pt x="1410" y="218"/>
                    </a:cubicBezTo>
                    <a:cubicBezTo>
                      <a:pt x="1377" y="218"/>
                      <a:pt x="1351" y="191"/>
                      <a:pt x="1351" y="158"/>
                    </a:cubicBezTo>
                    <a:cubicBezTo>
                      <a:pt x="1351" y="125"/>
                      <a:pt x="1377" y="98"/>
                      <a:pt x="1410" y="98"/>
                    </a:cubicBezTo>
                    <a:close/>
                    <a:moveTo>
                      <a:pt x="721" y="919"/>
                    </a:moveTo>
                    <a:lnTo>
                      <a:pt x="721" y="919"/>
                    </a:lnTo>
                    <a:cubicBezTo>
                      <a:pt x="721" y="893"/>
                      <a:pt x="741" y="873"/>
                      <a:pt x="761" y="873"/>
                    </a:cubicBezTo>
                    <a:cubicBezTo>
                      <a:pt x="788" y="873"/>
                      <a:pt x="807" y="893"/>
                      <a:pt x="807" y="919"/>
                    </a:cubicBezTo>
                    <a:cubicBezTo>
                      <a:pt x="807" y="946"/>
                      <a:pt x="788" y="966"/>
                      <a:pt x="761" y="966"/>
                    </a:cubicBezTo>
                    <a:cubicBezTo>
                      <a:pt x="741" y="966"/>
                      <a:pt x="721" y="946"/>
                      <a:pt x="721" y="919"/>
                    </a:cubicBezTo>
                    <a:close/>
                    <a:moveTo>
                      <a:pt x="847" y="919"/>
                    </a:moveTo>
                    <a:lnTo>
                      <a:pt x="847" y="919"/>
                    </a:lnTo>
                    <a:cubicBezTo>
                      <a:pt x="847" y="893"/>
                      <a:pt x="867" y="873"/>
                      <a:pt x="887" y="873"/>
                    </a:cubicBezTo>
                    <a:cubicBezTo>
                      <a:pt x="913" y="873"/>
                      <a:pt x="933" y="893"/>
                      <a:pt x="933" y="919"/>
                    </a:cubicBezTo>
                    <a:cubicBezTo>
                      <a:pt x="933" y="946"/>
                      <a:pt x="913" y="966"/>
                      <a:pt x="887" y="966"/>
                    </a:cubicBezTo>
                    <a:cubicBezTo>
                      <a:pt x="867" y="966"/>
                      <a:pt x="847" y="946"/>
                      <a:pt x="847" y="919"/>
                    </a:cubicBezTo>
                    <a:close/>
                    <a:moveTo>
                      <a:pt x="940" y="1820"/>
                    </a:moveTo>
                    <a:lnTo>
                      <a:pt x="940" y="1820"/>
                    </a:lnTo>
                    <a:cubicBezTo>
                      <a:pt x="503" y="1820"/>
                      <a:pt x="503" y="1820"/>
                      <a:pt x="503" y="1820"/>
                    </a:cubicBezTo>
                    <a:cubicBezTo>
                      <a:pt x="503" y="1045"/>
                      <a:pt x="503" y="1045"/>
                      <a:pt x="503" y="1045"/>
                    </a:cubicBezTo>
                    <a:cubicBezTo>
                      <a:pt x="940" y="1045"/>
                      <a:pt x="940" y="1045"/>
                      <a:pt x="940" y="1045"/>
                    </a:cubicBezTo>
                    <a:lnTo>
                      <a:pt x="940" y="1820"/>
                    </a:lnTo>
                    <a:close/>
                    <a:moveTo>
                      <a:pt x="1066" y="1058"/>
                    </a:moveTo>
                    <a:lnTo>
                      <a:pt x="1066" y="1058"/>
                    </a:lnTo>
                    <a:cubicBezTo>
                      <a:pt x="1066" y="952"/>
                      <a:pt x="1066" y="952"/>
                      <a:pt x="1066" y="952"/>
                    </a:cubicBezTo>
                    <a:cubicBezTo>
                      <a:pt x="1066" y="860"/>
                      <a:pt x="993" y="787"/>
                      <a:pt x="900" y="787"/>
                    </a:cubicBezTo>
                    <a:cubicBezTo>
                      <a:pt x="543" y="787"/>
                      <a:pt x="543" y="787"/>
                      <a:pt x="543" y="787"/>
                    </a:cubicBezTo>
                    <a:cubicBezTo>
                      <a:pt x="450" y="787"/>
                      <a:pt x="377" y="860"/>
                      <a:pt x="377" y="952"/>
                    </a:cubicBezTo>
                    <a:cubicBezTo>
                      <a:pt x="377" y="1058"/>
                      <a:pt x="377" y="1058"/>
                      <a:pt x="377" y="1058"/>
                    </a:cubicBezTo>
                    <a:cubicBezTo>
                      <a:pt x="152" y="1058"/>
                      <a:pt x="152" y="1058"/>
                      <a:pt x="152" y="1058"/>
                    </a:cubicBezTo>
                    <a:cubicBezTo>
                      <a:pt x="152" y="310"/>
                      <a:pt x="152" y="310"/>
                      <a:pt x="152" y="310"/>
                    </a:cubicBezTo>
                    <a:cubicBezTo>
                      <a:pt x="1669" y="310"/>
                      <a:pt x="1669" y="310"/>
                      <a:pt x="1669" y="310"/>
                    </a:cubicBezTo>
                    <a:cubicBezTo>
                      <a:pt x="1669" y="767"/>
                      <a:pt x="1669" y="767"/>
                      <a:pt x="1669" y="767"/>
                    </a:cubicBezTo>
                    <a:cubicBezTo>
                      <a:pt x="1337" y="767"/>
                      <a:pt x="1337" y="767"/>
                      <a:pt x="1337" y="767"/>
                    </a:cubicBezTo>
                    <a:cubicBezTo>
                      <a:pt x="1258" y="767"/>
                      <a:pt x="1192" y="833"/>
                      <a:pt x="1192" y="913"/>
                    </a:cubicBezTo>
                    <a:cubicBezTo>
                      <a:pt x="1192" y="1058"/>
                      <a:pt x="1192" y="1058"/>
                      <a:pt x="1192" y="1058"/>
                    </a:cubicBezTo>
                    <a:lnTo>
                      <a:pt x="1066" y="1058"/>
                    </a:lnTo>
                    <a:close/>
                    <a:moveTo>
                      <a:pt x="1066" y="1058"/>
                    </a:moveTo>
                    <a:lnTo>
                      <a:pt x="1066" y="1058"/>
                    </a:lnTo>
                    <a:close/>
                  </a:path>
                </a:pathLst>
              </a:custGeom>
              <a:solidFill>
                <a:srgbClr val="039ACF"/>
              </a:solidFill>
              <a:ln w="9525">
                <a:noFill/>
              </a:ln>
            </p:spPr>
            <p:txBody>
              <a:bodyPr/>
              <a:lstStyle/>
              <a:p>
                <a:endParaRPr lang="zh-CN" altLang="en-US" sz="900"/>
              </a:p>
            </p:txBody>
          </p:sp>
        </p:grpSp>
        <p:grpSp>
          <p:nvGrpSpPr>
            <p:cNvPr id="35" name="组合 34">
              <a:extLst>
                <a:ext uri="{FF2B5EF4-FFF2-40B4-BE49-F238E27FC236}">
                  <a16:creationId xmlns:a16="http://schemas.microsoft.com/office/drawing/2014/main" id="{02D1B95B-9455-469D-A1DC-A5D60132E94E}"/>
                </a:ext>
              </a:extLst>
            </p:cNvPr>
            <p:cNvGrpSpPr>
              <a:grpSpLocks noChangeAspect="1"/>
            </p:cNvGrpSpPr>
            <p:nvPr/>
          </p:nvGrpSpPr>
          <p:grpSpPr>
            <a:xfrm>
              <a:off x="5643491" y="1414111"/>
              <a:ext cx="900002" cy="900000"/>
              <a:chOff x="5529161" y="1423240"/>
              <a:chExt cx="1133678" cy="1133676"/>
            </a:xfrm>
          </p:grpSpPr>
          <p:sp>
            <p:nvSpPr>
              <p:cNvPr id="36" name="Oval 108">
                <a:extLst>
                  <a:ext uri="{FF2B5EF4-FFF2-40B4-BE49-F238E27FC236}">
                    <a16:creationId xmlns:a16="http://schemas.microsoft.com/office/drawing/2014/main" id="{8969FF2D-E069-47CE-B8DD-84B555FAAAA0}"/>
                  </a:ext>
                </a:extLst>
              </p:cNvPr>
              <p:cNvSpPr/>
              <p:nvPr/>
            </p:nvSpPr>
            <p:spPr>
              <a:xfrm>
                <a:off x="5529161" y="1423240"/>
                <a:ext cx="1133678" cy="1133676"/>
              </a:xfrm>
              <a:prstGeom prst="ellipse">
                <a:avLst/>
              </a:prstGeom>
              <a:solidFill>
                <a:srgbClr val="FFFFFF"/>
              </a:solidFill>
              <a:ln w="12700" cap="flat" cmpd="sng" algn="ctr">
                <a:solidFill>
                  <a:srgbClr val="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37" name="Freeform 19">
                <a:extLst>
                  <a:ext uri="{FF2B5EF4-FFF2-40B4-BE49-F238E27FC236}">
                    <a16:creationId xmlns:a16="http://schemas.microsoft.com/office/drawing/2014/main" id="{6FDE1D44-F06A-4FD8-A3C8-18745867F636}"/>
                  </a:ext>
                </a:extLst>
              </p:cNvPr>
              <p:cNvSpPr>
                <a:spLocks noEditPoints="1"/>
              </p:cNvSpPr>
              <p:nvPr/>
            </p:nvSpPr>
            <p:spPr bwMode="auto">
              <a:xfrm>
                <a:off x="5771737" y="1626048"/>
                <a:ext cx="648526" cy="753464"/>
              </a:xfrm>
              <a:custGeom>
                <a:avLst/>
                <a:gdLst>
                  <a:gd name="T0" fmla="*/ 1277 w 3088"/>
                  <a:gd name="T1" fmla="*/ 663 h 3592"/>
                  <a:gd name="T2" fmla="*/ 955 w 3088"/>
                  <a:gd name="T3" fmla="*/ 791 h 3592"/>
                  <a:gd name="T4" fmla="*/ 689 w 3088"/>
                  <a:gd name="T5" fmla="*/ 1004 h 3592"/>
                  <a:gd name="T6" fmla="*/ 496 w 3088"/>
                  <a:gd name="T7" fmla="*/ 1284 h 3592"/>
                  <a:gd name="T8" fmla="*/ 391 w 3088"/>
                  <a:gd name="T9" fmla="*/ 1617 h 3592"/>
                  <a:gd name="T10" fmla="*/ 391 w 3088"/>
                  <a:gd name="T11" fmla="*/ 1976 h 3592"/>
                  <a:gd name="T12" fmla="*/ 496 w 3088"/>
                  <a:gd name="T13" fmla="*/ 2308 h 3592"/>
                  <a:gd name="T14" fmla="*/ 689 w 3088"/>
                  <a:gd name="T15" fmla="*/ 2589 h 3592"/>
                  <a:gd name="T16" fmla="*/ 955 w 3088"/>
                  <a:gd name="T17" fmla="*/ 2801 h 3592"/>
                  <a:gd name="T18" fmla="*/ 1277 w 3088"/>
                  <a:gd name="T19" fmla="*/ 2929 h 3592"/>
                  <a:gd name="T20" fmla="*/ 1630 w 3088"/>
                  <a:gd name="T21" fmla="*/ 2958 h 3592"/>
                  <a:gd name="T22" fmla="*/ 1959 w 3088"/>
                  <a:gd name="T23" fmla="*/ 2884 h 3592"/>
                  <a:gd name="T24" fmla="*/ 2246 w 3088"/>
                  <a:gd name="T25" fmla="*/ 2726 h 3592"/>
                  <a:gd name="T26" fmla="*/ 2475 w 3088"/>
                  <a:gd name="T27" fmla="*/ 2497 h 3592"/>
                  <a:gd name="T28" fmla="*/ 2634 w 3088"/>
                  <a:gd name="T29" fmla="*/ 2211 h 3592"/>
                  <a:gd name="T30" fmla="*/ 2706 w 3088"/>
                  <a:gd name="T31" fmla="*/ 1883 h 3592"/>
                  <a:gd name="T32" fmla="*/ 2679 w 3088"/>
                  <a:gd name="T33" fmla="*/ 1529 h 3592"/>
                  <a:gd name="T34" fmla="*/ 2551 w 3088"/>
                  <a:gd name="T35" fmla="*/ 1208 h 3592"/>
                  <a:gd name="T36" fmla="*/ 2337 w 3088"/>
                  <a:gd name="T37" fmla="*/ 944 h 3592"/>
                  <a:gd name="T38" fmla="*/ 2057 w 3088"/>
                  <a:gd name="T39" fmla="*/ 750 h 3592"/>
                  <a:gd name="T40" fmla="*/ 1725 w 3088"/>
                  <a:gd name="T41" fmla="*/ 646 h 3592"/>
                  <a:gd name="T42" fmla="*/ 1557 w 3088"/>
                  <a:gd name="T43" fmla="*/ 1 h 3592"/>
                  <a:gd name="T44" fmla="*/ 1621 w 3088"/>
                  <a:gd name="T45" fmla="*/ 39 h 3592"/>
                  <a:gd name="T46" fmla="*/ 2010 w 3088"/>
                  <a:gd name="T47" fmla="*/ 278 h 3592"/>
                  <a:gd name="T48" fmla="*/ 2427 w 3088"/>
                  <a:gd name="T49" fmla="*/ 456 h 3592"/>
                  <a:gd name="T50" fmla="*/ 2828 w 3088"/>
                  <a:gd name="T51" fmla="*/ 546 h 3592"/>
                  <a:gd name="T52" fmla="*/ 3051 w 3088"/>
                  <a:gd name="T53" fmla="*/ 577 h 3592"/>
                  <a:gd name="T54" fmla="*/ 3087 w 3088"/>
                  <a:gd name="T55" fmla="*/ 630 h 3592"/>
                  <a:gd name="T56" fmla="*/ 3086 w 3088"/>
                  <a:gd name="T57" fmla="*/ 1810 h 3592"/>
                  <a:gd name="T58" fmla="*/ 3046 w 3088"/>
                  <a:gd name="T59" fmla="*/ 2262 h 3592"/>
                  <a:gd name="T60" fmla="*/ 2938 w 3088"/>
                  <a:gd name="T61" fmla="*/ 2537 h 3592"/>
                  <a:gd name="T62" fmla="*/ 2757 w 3088"/>
                  <a:gd name="T63" fmla="*/ 2805 h 3592"/>
                  <a:gd name="T64" fmla="*/ 2484 w 3088"/>
                  <a:gd name="T65" fmla="*/ 3078 h 3592"/>
                  <a:gd name="T66" fmla="*/ 2171 w 3088"/>
                  <a:gd name="T67" fmla="*/ 3300 h 3592"/>
                  <a:gd name="T68" fmla="*/ 1796 w 3088"/>
                  <a:gd name="T69" fmla="*/ 3494 h 3592"/>
                  <a:gd name="T70" fmla="*/ 1549 w 3088"/>
                  <a:gd name="T71" fmla="*/ 3592 h 3592"/>
                  <a:gd name="T72" fmla="*/ 1296 w 3088"/>
                  <a:gd name="T73" fmla="*/ 3499 h 3592"/>
                  <a:gd name="T74" fmla="*/ 891 w 3088"/>
                  <a:gd name="T75" fmla="*/ 3284 h 3592"/>
                  <a:gd name="T76" fmla="*/ 525 w 3088"/>
                  <a:gd name="T77" fmla="*/ 3005 h 3592"/>
                  <a:gd name="T78" fmla="*/ 282 w 3088"/>
                  <a:gd name="T79" fmla="*/ 2741 h 3592"/>
                  <a:gd name="T80" fmla="*/ 118 w 3088"/>
                  <a:gd name="T81" fmla="*/ 2469 h 3592"/>
                  <a:gd name="T82" fmla="*/ 25 w 3088"/>
                  <a:gd name="T83" fmla="*/ 2161 h 3592"/>
                  <a:gd name="T84" fmla="*/ 0 w 3088"/>
                  <a:gd name="T85" fmla="*/ 1506 h 3592"/>
                  <a:gd name="T86" fmla="*/ 3 w 3088"/>
                  <a:gd name="T87" fmla="*/ 621 h 3592"/>
                  <a:gd name="T88" fmla="*/ 44 w 3088"/>
                  <a:gd name="T89" fmla="*/ 575 h 3592"/>
                  <a:gd name="T90" fmla="*/ 324 w 3088"/>
                  <a:gd name="T91" fmla="*/ 541 h 3592"/>
                  <a:gd name="T92" fmla="*/ 764 w 3088"/>
                  <a:gd name="T93" fmla="*/ 420 h 3592"/>
                  <a:gd name="T94" fmla="*/ 1176 w 3088"/>
                  <a:gd name="T95" fmla="*/ 224 h 3592"/>
                  <a:gd name="T96" fmla="*/ 1489 w 3088"/>
                  <a:gd name="T97" fmla="*/ 24 h 3592"/>
                  <a:gd name="T98" fmla="*/ 1545 w 3088"/>
                  <a:gd name="T99" fmla="*/ 0 h 3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88" h="3592">
                    <a:moveTo>
                      <a:pt x="1544" y="632"/>
                    </a:moveTo>
                    <a:lnTo>
                      <a:pt x="1453" y="635"/>
                    </a:lnTo>
                    <a:lnTo>
                      <a:pt x="1363" y="646"/>
                    </a:lnTo>
                    <a:lnTo>
                      <a:pt x="1277" y="663"/>
                    </a:lnTo>
                    <a:lnTo>
                      <a:pt x="1192" y="686"/>
                    </a:lnTo>
                    <a:lnTo>
                      <a:pt x="1110" y="715"/>
                    </a:lnTo>
                    <a:lnTo>
                      <a:pt x="1031" y="750"/>
                    </a:lnTo>
                    <a:lnTo>
                      <a:pt x="955" y="791"/>
                    </a:lnTo>
                    <a:lnTo>
                      <a:pt x="883" y="837"/>
                    </a:lnTo>
                    <a:lnTo>
                      <a:pt x="814" y="888"/>
                    </a:lnTo>
                    <a:lnTo>
                      <a:pt x="749" y="944"/>
                    </a:lnTo>
                    <a:lnTo>
                      <a:pt x="689" y="1004"/>
                    </a:lnTo>
                    <a:lnTo>
                      <a:pt x="634" y="1068"/>
                    </a:lnTo>
                    <a:lnTo>
                      <a:pt x="583" y="1136"/>
                    </a:lnTo>
                    <a:lnTo>
                      <a:pt x="537" y="1208"/>
                    </a:lnTo>
                    <a:lnTo>
                      <a:pt x="496" y="1284"/>
                    </a:lnTo>
                    <a:lnTo>
                      <a:pt x="461" y="1363"/>
                    </a:lnTo>
                    <a:lnTo>
                      <a:pt x="432" y="1445"/>
                    </a:lnTo>
                    <a:lnTo>
                      <a:pt x="409" y="1529"/>
                    </a:lnTo>
                    <a:lnTo>
                      <a:pt x="391" y="1617"/>
                    </a:lnTo>
                    <a:lnTo>
                      <a:pt x="381" y="1705"/>
                    </a:lnTo>
                    <a:lnTo>
                      <a:pt x="378" y="1796"/>
                    </a:lnTo>
                    <a:lnTo>
                      <a:pt x="381" y="1887"/>
                    </a:lnTo>
                    <a:lnTo>
                      <a:pt x="391" y="1976"/>
                    </a:lnTo>
                    <a:lnTo>
                      <a:pt x="409" y="2063"/>
                    </a:lnTo>
                    <a:lnTo>
                      <a:pt x="432" y="2148"/>
                    </a:lnTo>
                    <a:lnTo>
                      <a:pt x="461" y="2229"/>
                    </a:lnTo>
                    <a:lnTo>
                      <a:pt x="496" y="2308"/>
                    </a:lnTo>
                    <a:lnTo>
                      <a:pt x="537" y="2383"/>
                    </a:lnTo>
                    <a:lnTo>
                      <a:pt x="583" y="2456"/>
                    </a:lnTo>
                    <a:lnTo>
                      <a:pt x="634" y="2524"/>
                    </a:lnTo>
                    <a:lnTo>
                      <a:pt x="689" y="2589"/>
                    </a:lnTo>
                    <a:lnTo>
                      <a:pt x="749" y="2649"/>
                    </a:lnTo>
                    <a:lnTo>
                      <a:pt x="814" y="2705"/>
                    </a:lnTo>
                    <a:lnTo>
                      <a:pt x="883" y="2755"/>
                    </a:lnTo>
                    <a:lnTo>
                      <a:pt x="955" y="2801"/>
                    </a:lnTo>
                    <a:lnTo>
                      <a:pt x="1031" y="2842"/>
                    </a:lnTo>
                    <a:lnTo>
                      <a:pt x="1110" y="2877"/>
                    </a:lnTo>
                    <a:lnTo>
                      <a:pt x="1192" y="2906"/>
                    </a:lnTo>
                    <a:lnTo>
                      <a:pt x="1277" y="2929"/>
                    </a:lnTo>
                    <a:lnTo>
                      <a:pt x="1363" y="2947"/>
                    </a:lnTo>
                    <a:lnTo>
                      <a:pt x="1453" y="2957"/>
                    </a:lnTo>
                    <a:lnTo>
                      <a:pt x="1544" y="2961"/>
                    </a:lnTo>
                    <a:lnTo>
                      <a:pt x="1630" y="2958"/>
                    </a:lnTo>
                    <a:lnTo>
                      <a:pt x="1716" y="2948"/>
                    </a:lnTo>
                    <a:lnTo>
                      <a:pt x="1799" y="2933"/>
                    </a:lnTo>
                    <a:lnTo>
                      <a:pt x="1881" y="2911"/>
                    </a:lnTo>
                    <a:lnTo>
                      <a:pt x="1959" y="2884"/>
                    </a:lnTo>
                    <a:lnTo>
                      <a:pt x="2036" y="2853"/>
                    </a:lnTo>
                    <a:lnTo>
                      <a:pt x="2109" y="2815"/>
                    </a:lnTo>
                    <a:lnTo>
                      <a:pt x="2179" y="2773"/>
                    </a:lnTo>
                    <a:lnTo>
                      <a:pt x="2246" y="2726"/>
                    </a:lnTo>
                    <a:lnTo>
                      <a:pt x="2309" y="2674"/>
                    </a:lnTo>
                    <a:lnTo>
                      <a:pt x="2369" y="2620"/>
                    </a:lnTo>
                    <a:lnTo>
                      <a:pt x="2424" y="2559"/>
                    </a:lnTo>
                    <a:lnTo>
                      <a:pt x="2475" y="2497"/>
                    </a:lnTo>
                    <a:lnTo>
                      <a:pt x="2522" y="2430"/>
                    </a:lnTo>
                    <a:lnTo>
                      <a:pt x="2564" y="2360"/>
                    </a:lnTo>
                    <a:lnTo>
                      <a:pt x="2601" y="2287"/>
                    </a:lnTo>
                    <a:lnTo>
                      <a:pt x="2634" y="2211"/>
                    </a:lnTo>
                    <a:lnTo>
                      <a:pt x="2660" y="2133"/>
                    </a:lnTo>
                    <a:lnTo>
                      <a:pt x="2682" y="2052"/>
                    </a:lnTo>
                    <a:lnTo>
                      <a:pt x="2698" y="1969"/>
                    </a:lnTo>
                    <a:lnTo>
                      <a:pt x="2706" y="1883"/>
                    </a:lnTo>
                    <a:lnTo>
                      <a:pt x="2710" y="1796"/>
                    </a:lnTo>
                    <a:lnTo>
                      <a:pt x="2706" y="1705"/>
                    </a:lnTo>
                    <a:lnTo>
                      <a:pt x="2697" y="1617"/>
                    </a:lnTo>
                    <a:lnTo>
                      <a:pt x="2679" y="1529"/>
                    </a:lnTo>
                    <a:lnTo>
                      <a:pt x="2656" y="1445"/>
                    </a:lnTo>
                    <a:lnTo>
                      <a:pt x="2627" y="1363"/>
                    </a:lnTo>
                    <a:lnTo>
                      <a:pt x="2591" y="1284"/>
                    </a:lnTo>
                    <a:lnTo>
                      <a:pt x="2551" y="1208"/>
                    </a:lnTo>
                    <a:lnTo>
                      <a:pt x="2505" y="1136"/>
                    </a:lnTo>
                    <a:lnTo>
                      <a:pt x="2453" y="1068"/>
                    </a:lnTo>
                    <a:lnTo>
                      <a:pt x="2397" y="1004"/>
                    </a:lnTo>
                    <a:lnTo>
                      <a:pt x="2337" y="944"/>
                    </a:lnTo>
                    <a:lnTo>
                      <a:pt x="2274" y="888"/>
                    </a:lnTo>
                    <a:lnTo>
                      <a:pt x="2205" y="837"/>
                    </a:lnTo>
                    <a:lnTo>
                      <a:pt x="2132" y="791"/>
                    </a:lnTo>
                    <a:lnTo>
                      <a:pt x="2057" y="750"/>
                    </a:lnTo>
                    <a:lnTo>
                      <a:pt x="1978" y="715"/>
                    </a:lnTo>
                    <a:lnTo>
                      <a:pt x="1896" y="686"/>
                    </a:lnTo>
                    <a:lnTo>
                      <a:pt x="1811" y="663"/>
                    </a:lnTo>
                    <a:lnTo>
                      <a:pt x="1725" y="646"/>
                    </a:lnTo>
                    <a:lnTo>
                      <a:pt x="1635" y="635"/>
                    </a:lnTo>
                    <a:lnTo>
                      <a:pt x="1544" y="632"/>
                    </a:lnTo>
                    <a:close/>
                    <a:moveTo>
                      <a:pt x="1545" y="0"/>
                    </a:moveTo>
                    <a:lnTo>
                      <a:pt x="1557" y="1"/>
                    </a:lnTo>
                    <a:lnTo>
                      <a:pt x="1569" y="6"/>
                    </a:lnTo>
                    <a:lnTo>
                      <a:pt x="1583" y="14"/>
                    </a:lnTo>
                    <a:lnTo>
                      <a:pt x="1600" y="25"/>
                    </a:lnTo>
                    <a:lnTo>
                      <a:pt x="1621" y="39"/>
                    </a:lnTo>
                    <a:lnTo>
                      <a:pt x="1716" y="104"/>
                    </a:lnTo>
                    <a:lnTo>
                      <a:pt x="1812" y="165"/>
                    </a:lnTo>
                    <a:lnTo>
                      <a:pt x="1910" y="223"/>
                    </a:lnTo>
                    <a:lnTo>
                      <a:pt x="2010" y="278"/>
                    </a:lnTo>
                    <a:lnTo>
                      <a:pt x="2112" y="329"/>
                    </a:lnTo>
                    <a:lnTo>
                      <a:pt x="2215" y="375"/>
                    </a:lnTo>
                    <a:lnTo>
                      <a:pt x="2320" y="418"/>
                    </a:lnTo>
                    <a:lnTo>
                      <a:pt x="2427" y="456"/>
                    </a:lnTo>
                    <a:lnTo>
                      <a:pt x="2537" y="489"/>
                    </a:lnTo>
                    <a:lnTo>
                      <a:pt x="2648" y="516"/>
                    </a:lnTo>
                    <a:lnTo>
                      <a:pt x="2738" y="532"/>
                    </a:lnTo>
                    <a:lnTo>
                      <a:pt x="2828" y="546"/>
                    </a:lnTo>
                    <a:lnTo>
                      <a:pt x="2919" y="556"/>
                    </a:lnTo>
                    <a:lnTo>
                      <a:pt x="3010" y="567"/>
                    </a:lnTo>
                    <a:lnTo>
                      <a:pt x="3032" y="572"/>
                    </a:lnTo>
                    <a:lnTo>
                      <a:pt x="3051" y="577"/>
                    </a:lnTo>
                    <a:lnTo>
                      <a:pt x="3065" y="586"/>
                    </a:lnTo>
                    <a:lnTo>
                      <a:pt x="3075" y="597"/>
                    </a:lnTo>
                    <a:lnTo>
                      <a:pt x="3082" y="611"/>
                    </a:lnTo>
                    <a:lnTo>
                      <a:pt x="3087" y="630"/>
                    </a:lnTo>
                    <a:lnTo>
                      <a:pt x="3088" y="653"/>
                    </a:lnTo>
                    <a:lnTo>
                      <a:pt x="3088" y="1352"/>
                    </a:lnTo>
                    <a:lnTo>
                      <a:pt x="3088" y="1580"/>
                    </a:lnTo>
                    <a:lnTo>
                      <a:pt x="3086" y="1810"/>
                    </a:lnTo>
                    <a:lnTo>
                      <a:pt x="3080" y="2039"/>
                    </a:lnTo>
                    <a:lnTo>
                      <a:pt x="3074" y="2115"/>
                    </a:lnTo>
                    <a:lnTo>
                      <a:pt x="3063" y="2190"/>
                    </a:lnTo>
                    <a:lnTo>
                      <a:pt x="3046" y="2262"/>
                    </a:lnTo>
                    <a:lnTo>
                      <a:pt x="3025" y="2333"/>
                    </a:lnTo>
                    <a:lnTo>
                      <a:pt x="3000" y="2402"/>
                    </a:lnTo>
                    <a:lnTo>
                      <a:pt x="2972" y="2470"/>
                    </a:lnTo>
                    <a:lnTo>
                      <a:pt x="2938" y="2537"/>
                    </a:lnTo>
                    <a:lnTo>
                      <a:pt x="2900" y="2601"/>
                    </a:lnTo>
                    <a:lnTo>
                      <a:pt x="2860" y="2664"/>
                    </a:lnTo>
                    <a:lnTo>
                      <a:pt x="2817" y="2727"/>
                    </a:lnTo>
                    <a:lnTo>
                      <a:pt x="2757" y="2805"/>
                    </a:lnTo>
                    <a:lnTo>
                      <a:pt x="2693" y="2878"/>
                    </a:lnTo>
                    <a:lnTo>
                      <a:pt x="2627" y="2948"/>
                    </a:lnTo>
                    <a:lnTo>
                      <a:pt x="2556" y="3015"/>
                    </a:lnTo>
                    <a:lnTo>
                      <a:pt x="2484" y="3078"/>
                    </a:lnTo>
                    <a:lnTo>
                      <a:pt x="2410" y="3138"/>
                    </a:lnTo>
                    <a:lnTo>
                      <a:pt x="2332" y="3195"/>
                    </a:lnTo>
                    <a:lnTo>
                      <a:pt x="2252" y="3249"/>
                    </a:lnTo>
                    <a:lnTo>
                      <a:pt x="2171" y="3300"/>
                    </a:lnTo>
                    <a:lnTo>
                      <a:pt x="2086" y="3349"/>
                    </a:lnTo>
                    <a:lnTo>
                      <a:pt x="2001" y="3396"/>
                    </a:lnTo>
                    <a:lnTo>
                      <a:pt x="1900" y="3447"/>
                    </a:lnTo>
                    <a:lnTo>
                      <a:pt x="1796" y="3494"/>
                    </a:lnTo>
                    <a:lnTo>
                      <a:pt x="1692" y="3540"/>
                    </a:lnTo>
                    <a:lnTo>
                      <a:pt x="1588" y="3583"/>
                    </a:lnTo>
                    <a:lnTo>
                      <a:pt x="1570" y="3590"/>
                    </a:lnTo>
                    <a:lnTo>
                      <a:pt x="1549" y="3592"/>
                    </a:lnTo>
                    <a:lnTo>
                      <a:pt x="1530" y="3592"/>
                    </a:lnTo>
                    <a:lnTo>
                      <a:pt x="1511" y="3588"/>
                    </a:lnTo>
                    <a:lnTo>
                      <a:pt x="1404" y="3545"/>
                    </a:lnTo>
                    <a:lnTo>
                      <a:pt x="1296" y="3499"/>
                    </a:lnTo>
                    <a:lnTo>
                      <a:pt x="1192" y="3451"/>
                    </a:lnTo>
                    <a:lnTo>
                      <a:pt x="1089" y="3399"/>
                    </a:lnTo>
                    <a:lnTo>
                      <a:pt x="989" y="3343"/>
                    </a:lnTo>
                    <a:lnTo>
                      <a:pt x="891" y="3284"/>
                    </a:lnTo>
                    <a:lnTo>
                      <a:pt x="796" y="3220"/>
                    </a:lnTo>
                    <a:lnTo>
                      <a:pt x="702" y="3152"/>
                    </a:lnTo>
                    <a:lnTo>
                      <a:pt x="613" y="3081"/>
                    </a:lnTo>
                    <a:lnTo>
                      <a:pt x="525" y="3005"/>
                    </a:lnTo>
                    <a:lnTo>
                      <a:pt x="440" y="2924"/>
                    </a:lnTo>
                    <a:lnTo>
                      <a:pt x="385" y="2865"/>
                    </a:lnTo>
                    <a:lnTo>
                      <a:pt x="331" y="2803"/>
                    </a:lnTo>
                    <a:lnTo>
                      <a:pt x="282" y="2741"/>
                    </a:lnTo>
                    <a:lnTo>
                      <a:pt x="234" y="2677"/>
                    </a:lnTo>
                    <a:lnTo>
                      <a:pt x="192" y="2610"/>
                    </a:lnTo>
                    <a:lnTo>
                      <a:pt x="153" y="2540"/>
                    </a:lnTo>
                    <a:lnTo>
                      <a:pt x="118" y="2469"/>
                    </a:lnTo>
                    <a:lnTo>
                      <a:pt x="88" y="2394"/>
                    </a:lnTo>
                    <a:lnTo>
                      <a:pt x="62" y="2318"/>
                    </a:lnTo>
                    <a:lnTo>
                      <a:pt x="42" y="2239"/>
                    </a:lnTo>
                    <a:lnTo>
                      <a:pt x="25" y="2161"/>
                    </a:lnTo>
                    <a:lnTo>
                      <a:pt x="13" y="2084"/>
                    </a:lnTo>
                    <a:lnTo>
                      <a:pt x="5" y="2004"/>
                    </a:lnTo>
                    <a:lnTo>
                      <a:pt x="3" y="1925"/>
                    </a:lnTo>
                    <a:lnTo>
                      <a:pt x="0" y="1506"/>
                    </a:lnTo>
                    <a:lnTo>
                      <a:pt x="0" y="1087"/>
                    </a:lnTo>
                    <a:lnTo>
                      <a:pt x="1" y="668"/>
                    </a:lnTo>
                    <a:lnTo>
                      <a:pt x="1" y="642"/>
                    </a:lnTo>
                    <a:lnTo>
                      <a:pt x="3" y="621"/>
                    </a:lnTo>
                    <a:lnTo>
                      <a:pt x="9" y="604"/>
                    </a:lnTo>
                    <a:lnTo>
                      <a:pt x="16" y="591"/>
                    </a:lnTo>
                    <a:lnTo>
                      <a:pt x="28" y="582"/>
                    </a:lnTo>
                    <a:lnTo>
                      <a:pt x="44" y="575"/>
                    </a:lnTo>
                    <a:lnTo>
                      <a:pt x="65" y="571"/>
                    </a:lnTo>
                    <a:lnTo>
                      <a:pt x="91" y="569"/>
                    </a:lnTo>
                    <a:lnTo>
                      <a:pt x="209" y="558"/>
                    </a:lnTo>
                    <a:lnTo>
                      <a:pt x="324" y="541"/>
                    </a:lnTo>
                    <a:lnTo>
                      <a:pt x="437" y="518"/>
                    </a:lnTo>
                    <a:lnTo>
                      <a:pt x="548" y="491"/>
                    </a:lnTo>
                    <a:lnTo>
                      <a:pt x="657" y="458"/>
                    </a:lnTo>
                    <a:lnTo>
                      <a:pt x="764" y="420"/>
                    </a:lnTo>
                    <a:lnTo>
                      <a:pt x="869" y="377"/>
                    </a:lnTo>
                    <a:lnTo>
                      <a:pt x="973" y="330"/>
                    </a:lnTo>
                    <a:lnTo>
                      <a:pt x="1075" y="279"/>
                    </a:lnTo>
                    <a:lnTo>
                      <a:pt x="1176" y="224"/>
                    </a:lnTo>
                    <a:lnTo>
                      <a:pt x="1274" y="165"/>
                    </a:lnTo>
                    <a:lnTo>
                      <a:pt x="1372" y="102"/>
                    </a:lnTo>
                    <a:lnTo>
                      <a:pt x="1468" y="38"/>
                    </a:lnTo>
                    <a:lnTo>
                      <a:pt x="1489" y="24"/>
                    </a:lnTo>
                    <a:lnTo>
                      <a:pt x="1507" y="13"/>
                    </a:lnTo>
                    <a:lnTo>
                      <a:pt x="1521" y="5"/>
                    </a:lnTo>
                    <a:lnTo>
                      <a:pt x="1534" y="1"/>
                    </a:lnTo>
                    <a:lnTo>
                      <a:pt x="1545" y="0"/>
                    </a:lnTo>
                    <a:close/>
                  </a:path>
                </a:pathLst>
              </a:custGeom>
              <a:solidFill>
                <a:srgbClr val="005EA4"/>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微软雅黑" panose="020B0503020204020204" pitchFamily="34" charset="-122"/>
                  <a:ea typeface="微软雅黑" panose="020B0503020204020204" pitchFamily="34" charset="-122"/>
                </a:endParaRPr>
              </a:p>
            </p:txBody>
          </p:sp>
          <p:sp>
            <p:nvSpPr>
              <p:cNvPr id="38" name="Freeform 41">
                <a:extLst>
                  <a:ext uri="{FF2B5EF4-FFF2-40B4-BE49-F238E27FC236}">
                    <a16:creationId xmlns:a16="http://schemas.microsoft.com/office/drawing/2014/main" id="{10EE1892-46FD-47DB-AC3D-F1AD21FDC962}"/>
                  </a:ext>
                </a:extLst>
              </p:cNvPr>
              <p:cNvSpPr/>
              <p:nvPr/>
            </p:nvSpPr>
            <p:spPr>
              <a:xfrm>
                <a:off x="5960282" y="1854442"/>
                <a:ext cx="271432" cy="271272"/>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0"/>
                  </a:cxn>
                  <a:cxn ang="0">
                    <a:pos x="2147483646" y="0"/>
                  </a:cxn>
                  <a:cxn ang="0">
                    <a:pos x="2147483646" y="2147483646"/>
                  </a:cxn>
                  <a:cxn ang="0">
                    <a:pos x="2147483646" y="2147483646"/>
                  </a:cxn>
                  <a:cxn ang="0">
                    <a:pos x="2147483646" y="2147483646"/>
                  </a:cxn>
                  <a:cxn ang="0">
                    <a:pos x="2147483646" y="2147483646"/>
                  </a:cxn>
                  <a:cxn ang="0">
                    <a:pos x="0" y="2147483646"/>
                  </a:cxn>
                  <a:cxn ang="0">
                    <a:pos x="0"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054" h="1054">
                    <a:moveTo>
                      <a:pt x="1046" y="464"/>
                    </a:moveTo>
                    <a:lnTo>
                      <a:pt x="1046" y="464"/>
                    </a:lnTo>
                    <a:cubicBezTo>
                      <a:pt x="986" y="444"/>
                      <a:pt x="986" y="444"/>
                      <a:pt x="986" y="444"/>
                    </a:cubicBezTo>
                    <a:cubicBezTo>
                      <a:pt x="973" y="378"/>
                      <a:pt x="953" y="318"/>
                      <a:pt x="914" y="265"/>
                    </a:cubicBezTo>
                    <a:cubicBezTo>
                      <a:pt x="940" y="199"/>
                      <a:pt x="940" y="199"/>
                      <a:pt x="940" y="199"/>
                    </a:cubicBezTo>
                    <a:cubicBezTo>
                      <a:pt x="940" y="199"/>
                      <a:pt x="940" y="199"/>
                      <a:pt x="940" y="193"/>
                    </a:cubicBezTo>
                    <a:cubicBezTo>
                      <a:pt x="900" y="153"/>
                      <a:pt x="900" y="153"/>
                      <a:pt x="900" y="153"/>
                    </a:cubicBezTo>
                    <a:cubicBezTo>
                      <a:pt x="861" y="113"/>
                      <a:pt x="861" y="113"/>
                      <a:pt x="861" y="113"/>
                    </a:cubicBezTo>
                    <a:lnTo>
                      <a:pt x="854" y="113"/>
                    </a:lnTo>
                    <a:cubicBezTo>
                      <a:pt x="794" y="140"/>
                      <a:pt x="794" y="140"/>
                      <a:pt x="794" y="140"/>
                    </a:cubicBezTo>
                    <a:cubicBezTo>
                      <a:pt x="741" y="106"/>
                      <a:pt x="682" y="80"/>
                      <a:pt x="615" y="67"/>
                    </a:cubicBezTo>
                    <a:cubicBezTo>
                      <a:pt x="589" y="0"/>
                      <a:pt x="589" y="0"/>
                      <a:pt x="589" y="0"/>
                    </a:cubicBezTo>
                    <a:lnTo>
                      <a:pt x="582" y="0"/>
                    </a:lnTo>
                    <a:cubicBezTo>
                      <a:pt x="529" y="0"/>
                      <a:pt x="529" y="0"/>
                      <a:pt x="529" y="0"/>
                    </a:cubicBezTo>
                    <a:cubicBezTo>
                      <a:pt x="470" y="0"/>
                      <a:pt x="470" y="0"/>
                      <a:pt x="470" y="0"/>
                    </a:cubicBezTo>
                    <a:lnTo>
                      <a:pt x="463" y="0"/>
                    </a:lnTo>
                    <a:cubicBezTo>
                      <a:pt x="443" y="67"/>
                      <a:pt x="443" y="67"/>
                      <a:pt x="443" y="67"/>
                    </a:cubicBezTo>
                    <a:cubicBezTo>
                      <a:pt x="377" y="73"/>
                      <a:pt x="317" y="100"/>
                      <a:pt x="264" y="140"/>
                    </a:cubicBezTo>
                    <a:cubicBezTo>
                      <a:pt x="198" y="113"/>
                      <a:pt x="198" y="113"/>
                      <a:pt x="198" y="113"/>
                    </a:cubicBezTo>
                    <a:lnTo>
                      <a:pt x="192" y="113"/>
                    </a:lnTo>
                    <a:cubicBezTo>
                      <a:pt x="152" y="153"/>
                      <a:pt x="152" y="153"/>
                      <a:pt x="152" y="153"/>
                    </a:cubicBezTo>
                    <a:cubicBezTo>
                      <a:pt x="112" y="193"/>
                      <a:pt x="112" y="193"/>
                      <a:pt x="112" y="193"/>
                    </a:cubicBezTo>
                    <a:lnTo>
                      <a:pt x="112" y="199"/>
                    </a:lnTo>
                    <a:cubicBezTo>
                      <a:pt x="139" y="259"/>
                      <a:pt x="139" y="259"/>
                      <a:pt x="139" y="259"/>
                    </a:cubicBezTo>
                    <a:cubicBezTo>
                      <a:pt x="99" y="312"/>
                      <a:pt x="79" y="371"/>
                      <a:pt x="66" y="438"/>
                    </a:cubicBezTo>
                    <a:cubicBezTo>
                      <a:pt x="0" y="464"/>
                      <a:pt x="0" y="464"/>
                      <a:pt x="0" y="464"/>
                    </a:cubicBezTo>
                    <a:cubicBezTo>
                      <a:pt x="0" y="464"/>
                      <a:pt x="0" y="464"/>
                      <a:pt x="0" y="471"/>
                    </a:cubicBezTo>
                    <a:cubicBezTo>
                      <a:pt x="0" y="524"/>
                      <a:pt x="0" y="524"/>
                      <a:pt x="0" y="524"/>
                    </a:cubicBezTo>
                    <a:cubicBezTo>
                      <a:pt x="0" y="583"/>
                      <a:pt x="0" y="583"/>
                      <a:pt x="0" y="583"/>
                    </a:cubicBezTo>
                    <a:cubicBezTo>
                      <a:pt x="66" y="610"/>
                      <a:pt x="66" y="610"/>
                      <a:pt x="66" y="610"/>
                    </a:cubicBezTo>
                    <a:cubicBezTo>
                      <a:pt x="72" y="676"/>
                      <a:pt x="99" y="735"/>
                      <a:pt x="139" y="788"/>
                    </a:cubicBezTo>
                    <a:cubicBezTo>
                      <a:pt x="112" y="855"/>
                      <a:pt x="112" y="855"/>
                      <a:pt x="112" y="855"/>
                    </a:cubicBezTo>
                    <a:cubicBezTo>
                      <a:pt x="106" y="855"/>
                      <a:pt x="112" y="855"/>
                      <a:pt x="112" y="861"/>
                    </a:cubicBezTo>
                    <a:cubicBezTo>
                      <a:pt x="152" y="901"/>
                      <a:pt x="152" y="901"/>
                      <a:pt x="152" y="901"/>
                    </a:cubicBezTo>
                    <a:cubicBezTo>
                      <a:pt x="192" y="941"/>
                      <a:pt x="192" y="941"/>
                      <a:pt x="192" y="941"/>
                    </a:cubicBezTo>
                    <a:cubicBezTo>
                      <a:pt x="192" y="941"/>
                      <a:pt x="192" y="941"/>
                      <a:pt x="198" y="941"/>
                    </a:cubicBezTo>
                    <a:cubicBezTo>
                      <a:pt x="258" y="914"/>
                      <a:pt x="258" y="914"/>
                      <a:pt x="258" y="914"/>
                    </a:cubicBezTo>
                    <a:cubicBezTo>
                      <a:pt x="311" y="947"/>
                      <a:pt x="370" y="974"/>
                      <a:pt x="437" y="987"/>
                    </a:cubicBezTo>
                    <a:cubicBezTo>
                      <a:pt x="463" y="1047"/>
                      <a:pt x="463" y="1047"/>
                      <a:pt x="463" y="1047"/>
                    </a:cubicBezTo>
                    <a:cubicBezTo>
                      <a:pt x="463" y="1053"/>
                      <a:pt x="463" y="1053"/>
                      <a:pt x="470" y="1053"/>
                    </a:cubicBezTo>
                    <a:cubicBezTo>
                      <a:pt x="523" y="1053"/>
                      <a:pt x="523" y="1053"/>
                      <a:pt x="523" y="1053"/>
                    </a:cubicBezTo>
                    <a:cubicBezTo>
                      <a:pt x="582" y="1053"/>
                      <a:pt x="582" y="1053"/>
                      <a:pt x="582" y="1053"/>
                    </a:cubicBezTo>
                    <a:cubicBezTo>
                      <a:pt x="582" y="1053"/>
                      <a:pt x="582" y="1053"/>
                      <a:pt x="582" y="1047"/>
                    </a:cubicBezTo>
                    <a:cubicBezTo>
                      <a:pt x="609" y="987"/>
                      <a:pt x="609" y="987"/>
                      <a:pt x="609" y="987"/>
                    </a:cubicBezTo>
                    <a:cubicBezTo>
                      <a:pt x="675" y="974"/>
                      <a:pt x="735" y="954"/>
                      <a:pt x="788" y="914"/>
                    </a:cubicBezTo>
                    <a:cubicBezTo>
                      <a:pt x="847" y="941"/>
                      <a:pt x="847" y="941"/>
                      <a:pt x="847" y="941"/>
                    </a:cubicBezTo>
                    <a:cubicBezTo>
                      <a:pt x="854" y="941"/>
                      <a:pt x="854" y="941"/>
                      <a:pt x="854" y="941"/>
                    </a:cubicBezTo>
                    <a:cubicBezTo>
                      <a:pt x="894" y="901"/>
                      <a:pt x="894" y="901"/>
                      <a:pt x="894" y="901"/>
                    </a:cubicBezTo>
                    <a:cubicBezTo>
                      <a:pt x="933" y="861"/>
                      <a:pt x="933" y="861"/>
                      <a:pt x="933" y="861"/>
                    </a:cubicBezTo>
                    <a:cubicBezTo>
                      <a:pt x="940" y="861"/>
                      <a:pt x="940" y="855"/>
                      <a:pt x="940" y="855"/>
                    </a:cubicBezTo>
                    <a:cubicBezTo>
                      <a:pt x="914" y="795"/>
                      <a:pt x="914" y="795"/>
                      <a:pt x="914" y="795"/>
                    </a:cubicBezTo>
                    <a:cubicBezTo>
                      <a:pt x="947" y="742"/>
                      <a:pt x="973" y="683"/>
                      <a:pt x="986" y="616"/>
                    </a:cubicBezTo>
                    <a:cubicBezTo>
                      <a:pt x="1046" y="590"/>
                      <a:pt x="1046" y="590"/>
                      <a:pt x="1046" y="590"/>
                    </a:cubicBezTo>
                    <a:cubicBezTo>
                      <a:pt x="1053" y="590"/>
                      <a:pt x="1053" y="590"/>
                      <a:pt x="1053" y="583"/>
                    </a:cubicBezTo>
                    <a:cubicBezTo>
                      <a:pt x="1053" y="530"/>
                      <a:pt x="1053" y="530"/>
                      <a:pt x="1053" y="530"/>
                    </a:cubicBezTo>
                    <a:cubicBezTo>
                      <a:pt x="1053" y="471"/>
                      <a:pt x="1053" y="471"/>
                      <a:pt x="1053" y="471"/>
                    </a:cubicBezTo>
                    <a:cubicBezTo>
                      <a:pt x="1053" y="471"/>
                      <a:pt x="1053" y="471"/>
                      <a:pt x="1046" y="464"/>
                    </a:cubicBezTo>
                    <a:close/>
                    <a:moveTo>
                      <a:pt x="523" y="815"/>
                    </a:moveTo>
                    <a:lnTo>
                      <a:pt x="523" y="815"/>
                    </a:lnTo>
                    <a:cubicBezTo>
                      <a:pt x="370" y="815"/>
                      <a:pt x="238" y="683"/>
                      <a:pt x="238" y="524"/>
                    </a:cubicBezTo>
                    <a:cubicBezTo>
                      <a:pt x="238" y="371"/>
                      <a:pt x="370" y="239"/>
                      <a:pt x="523" y="239"/>
                    </a:cubicBezTo>
                    <a:cubicBezTo>
                      <a:pt x="682" y="239"/>
                      <a:pt x="808" y="371"/>
                      <a:pt x="808" y="524"/>
                    </a:cubicBezTo>
                    <a:cubicBezTo>
                      <a:pt x="808" y="683"/>
                      <a:pt x="682" y="815"/>
                      <a:pt x="523" y="815"/>
                    </a:cubicBezTo>
                    <a:close/>
                  </a:path>
                </a:pathLst>
              </a:custGeom>
              <a:solidFill>
                <a:srgbClr val="005EA4"/>
              </a:solidFill>
              <a:ln w="9525">
                <a:noFill/>
              </a:ln>
            </p:spPr>
            <p:txBody>
              <a:bodyPr/>
              <a:lstStyle/>
              <a:p>
                <a:endParaRPr lang="zh-CN" altLang="en-US" sz="900"/>
              </a:p>
            </p:txBody>
          </p:sp>
        </p:grpSp>
        <p:sp>
          <p:nvSpPr>
            <p:cNvPr id="39" name="Pentagon 118">
              <a:extLst>
                <a:ext uri="{FF2B5EF4-FFF2-40B4-BE49-F238E27FC236}">
                  <a16:creationId xmlns:a16="http://schemas.microsoft.com/office/drawing/2014/main" id="{1DB53B8E-5581-4721-AB40-8A63FDEABE70}"/>
                </a:ext>
              </a:extLst>
            </p:cNvPr>
            <p:cNvSpPr/>
            <p:nvPr/>
          </p:nvSpPr>
          <p:spPr>
            <a:xfrm rot="5400000">
              <a:off x="7699728" y="3344473"/>
              <a:ext cx="1407011" cy="1908000"/>
            </a:xfrm>
            <a:prstGeom prst="homePlate">
              <a:avLst>
                <a:gd name="adj" fmla="val 26127"/>
              </a:avLst>
            </a:prstGeom>
            <a:solidFill>
              <a:srgbClr val="039AC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40" name="Pentagon 118">
              <a:extLst>
                <a:ext uri="{FF2B5EF4-FFF2-40B4-BE49-F238E27FC236}">
                  <a16:creationId xmlns:a16="http://schemas.microsoft.com/office/drawing/2014/main" id="{6BD90671-9A00-467F-B0B5-33CF8B7D2B26}"/>
                </a:ext>
              </a:extLst>
            </p:cNvPr>
            <p:cNvSpPr/>
            <p:nvPr/>
          </p:nvSpPr>
          <p:spPr>
            <a:xfrm rot="5400000">
              <a:off x="3088041" y="3354852"/>
              <a:ext cx="1407011" cy="1887242"/>
            </a:xfrm>
            <a:prstGeom prst="homePlate">
              <a:avLst>
                <a:gd name="adj" fmla="val 26127"/>
              </a:avLst>
            </a:prstGeom>
            <a:solidFill>
              <a:srgbClr val="039AC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41" name="Pentagon 131">
              <a:extLst>
                <a:ext uri="{FF2B5EF4-FFF2-40B4-BE49-F238E27FC236}">
                  <a16:creationId xmlns:a16="http://schemas.microsoft.com/office/drawing/2014/main" id="{122BC90C-010B-48EB-91DB-73B27566BE0B}"/>
                </a:ext>
              </a:extLst>
            </p:cNvPr>
            <p:cNvSpPr/>
            <p:nvPr/>
          </p:nvSpPr>
          <p:spPr>
            <a:xfrm rot="5400000">
              <a:off x="5391063" y="3354853"/>
              <a:ext cx="1407010" cy="1887242"/>
            </a:xfrm>
            <a:prstGeom prst="homePlate">
              <a:avLst>
                <a:gd name="adj" fmla="val 26127"/>
              </a:avLst>
            </a:prstGeom>
            <a:solidFill>
              <a:srgbClr val="005EA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42" name="Pentagon 131">
              <a:extLst>
                <a:ext uri="{FF2B5EF4-FFF2-40B4-BE49-F238E27FC236}">
                  <a16:creationId xmlns:a16="http://schemas.microsoft.com/office/drawing/2014/main" id="{F8CFFA62-5587-431F-BC57-D2AB0B9D492D}"/>
                </a:ext>
              </a:extLst>
            </p:cNvPr>
            <p:cNvSpPr/>
            <p:nvPr/>
          </p:nvSpPr>
          <p:spPr>
            <a:xfrm rot="5400000">
              <a:off x="10011734" y="3354853"/>
              <a:ext cx="1407010" cy="1887242"/>
            </a:xfrm>
            <a:prstGeom prst="homePlate">
              <a:avLst>
                <a:gd name="adj" fmla="val 26127"/>
              </a:avLst>
            </a:prstGeom>
            <a:solidFill>
              <a:srgbClr val="005EA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43" name="Pentagon 131">
              <a:extLst>
                <a:ext uri="{FF2B5EF4-FFF2-40B4-BE49-F238E27FC236}">
                  <a16:creationId xmlns:a16="http://schemas.microsoft.com/office/drawing/2014/main" id="{7FE64867-8FAE-4D5D-877B-E97E8E2144EB}"/>
                </a:ext>
              </a:extLst>
            </p:cNvPr>
            <p:cNvSpPr/>
            <p:nvPr/>
          </p:nvSpPr>
          <p:spPr>
            <a:xfrm rot="5400000">
              <a:off x="778925" y="3354853"/>
              <a:ext cx="1407010" cy="1887242"/>
            </a:xfrm>
            <a:prstGeom prst="homePlate">
              <a:avLst>
                <a:gd name="adj" fmla="val 26127"/>
              </a:avLst>
            </a:prstGeom>
            <a:solidFill>
              <a:srgbClr val="005EA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44" name="Rectangle 73">
              <a:extLst>
                <a:ext uri="{FF2B5EF4-FFF2-40B4-BE49-F238E27FC236}">
                  <a16:creationId xmlns:a16="http://schemas.microsoft.com/office/drawing/2014/main" id="{D124A506-EC52-43D7-9F0C-FB5FBCCF3D20}"/>
                </a:ext>
              </a:extLst>
            </p:cNvPr>
            <p:cNvSpPr/>
            <p:nvPr/>
          </p:nvSpPr>
          <p:spPr>
            <a:xfrm>
              <a:off x="538814" y="2553964"/>
              <a:ext cx="1887244" cy="108000"/>
            </a:xfrm>
            <a:prstGeom prst="rect">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45" name="koppt-文本框">
              <a:extLst>
                <a:ext uri="{FF2B5EF4-FFF2-40B4-BE49-F238E27FC236}">
                  <a16:creationId xmlns:a16="http://schemas.microsoft.com/office/drawing/2014/main" id="{7920D8D0-F794-472B-8F27-DC4A2A90058B}"/>
                </a:ext>
              </a:extLst>
            </p:cNvPr>
            <p:cNvSpPr/>
            <p:nvPr/>
          </p:nvSpPr>
          <p:spPr>
            <a:xfrm>
              <a:off x="603703" y="2638567"/>
              <a:ext cx="1757466" cy="1826654"/>
            </a:xfrm>
            <a:prstGeom prst="rect">
              <a:avLst/>
            </a:prstGeom>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rPr>
                <a:t>添加文本</a:t>
              </a:r>
              <a:endParaRPr kumimoji="0" lang="en-US" altLang="zh-CN" sz="18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a:p>
              <a:pPr lvl="0" algn="ctr">
                <a:lnSpc>
                  <a:spcPct val="150000"/>
                </a:lnSpc>
                <a:spcBef>
                  <a:spcPts val="1200"/>
                </a:spcBef>
              </a:pPr>
              <a:r>
                <a:rPr lang="zh-CN" altLang="en-US" sz="1300" kern="0" dirty="0">
                  <a:solidFill>
                    <a:srgbClr val="FFFFFF"/>
                  </a:solidFill>
                  <a:latin typeface="微软雅黑" panose="020B0503020204020204" pitchFamily="34" charset="-122"/>
                  <a:ea typeface="微软雅黑" panose="020B0503020204020204" pitchFamily="34" charset="-122"/>
                </a:rPr>
                <a:t>单击添加文本单击添加文本单击添加文本单击添加文本单击添加文本</a:t>
              </a:r>
            </a:p>
          </p:txBody>
        </p:sp>
        <p:sp>
          <p:nvSpPr>
            <p:cNvPr id="46" name="Rectangle 68">
              <a:extLst>
                <a:ext uri="{FF2B5EF4-FFF2-40B4-BE49-F238E27FC236}">
                  <a16:creationId xmlns:a16="http://schemas.microsoft.com/office/drawing/2014/main" id="{F7E9CF4F-608D-4072-A4D2-42581A5CA932}"/>
                </a:ext>
              </a:extLst>
            </p:cNvPr>
            <p:cNvSpPr/>
            <p:nvPr/>
          </p:nvSpPr>
          <p:spPr>
            <a:xfrm>
              <a:off x="2845596" y="2553964"/>
              <a:ext cx="1887243" cy="108000"/>
            </a:xfrm>
            <a:prstGeom prst="rect">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47" name="koppt-文本框">
              <a:extLst>
                <a:ext uri="{FF2B5EF4-FFF2-40B4-BE49-F238E27FC236}">
                  <a16:creationId xmlns:a16="http://schemas.microsoft.com/office/drawing/2014/main" id="{AD461A49-8381-4E91-A995-461276C89F03}"/>
                </a:ext>
              </a:extLst>
            </p:cNvPr>
            <p:cNvSpPr/>
            <p:nvPr/>
          </p:nvSpPr>
          <p:spPr>
            <a:xfrm>
              <a:off x="2910484" y="2638567"/>
              <a:ext cx="1757466" cy="1916294"/>
            </a:xfrm>
            <a:prstGeom prst="rect">
              <a:avLst/>
            </a:prstGeom>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tabLst/>
                <a:defRPr/>
              </a:pPr>
              <a:r>
                <a:rPr lang="zh-CN" altLang="en-US" b="1" kern="0" dirty="0">
                  <a:solidFill>
                    <a:srgbClr val="FFFFFF"/>
                  </a:solidFill>
                  <a:latin typeface="微软雅黑" panose="020B0503020204020204" pitchFamily="34" charset="-122"/>
                  <a:ea typeface="微软雅黑" panose="020B0503020204020204" pitchFamily="34" charset="-122"/>
                </a:rPr>
                <a:t>添加文本</a:t>
              </a:r>
              <a:endParaRPr kumimoji="0" lang="en-US" altLang="zh-CN" sz="18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a:p>
              <a:pPr lvl="0" algn="ctr">
                <a:lnSpc>
                  <a:spcPct val="150000"/>
                </a:lnSpc>
                <a:spcBef>
                  <a:spcPts val="1200"/>
                </a:spcBef>
              </a:pPr>
              <a:r>
                <a:rPr lang="zh-CN" altLang="en-US" sz="1400" kern="0" dirty="0">
                  <a:solidFill>
                    <a:srgbClr val="FFFFFF"/>
                  </a:solidFill>
                  <a:latin typeface="微软雅黑" panose="020B0503020204020204" pitchFamily="34" charset="-122"/>
                  <a:ea typeface="微软雅黑" panose="020B0503020204020204" pitchFamily="34" charset="-122"/>
                </a:rPr>
                <a:t>单击添加文本单击添加文本单击添加文本单击添加文本单击添加文本</a:t>
              </a:r>
            </a:p>
          </p:txBody>
        </p:sp>
        <p:sp>
          <p:nvSpPr>
            <p:cNvPr id="48" name="Rectangle 106">
              <a:extLst>
                <a:ext uri="{FF2B5EF4-FFF2-40B4-BE49-F238E27FC236}">
                  <a16:creationId xmlns:a16="http://schemas.microsoft.com/office/drawing/2014/main" id="{21AD7CA3-35FE-45D7-8765-FED00557399E}"/>
                </a:ext>
              </a:extLst>
            </p:cNvPr>
            <p:cNvSpPr/>
            <p:nvPr/>
          </p:nvSpPr>
          <p:spPr>
            <a:xfrm>
              <a:off x="5152378" y="2553964"/>
              <a:ext cx="1887243" cy="108000"/>
            </a:xfrm>
            <a:prstGeom prst="rect">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49" name="koppt-文本框">
              <a:extLst>
                <a:ext uri="{FF2B5EF4-FFF2-40B4-BE49-F238E27FC236}">
                  <a16:creationId xmlns:a16="http://schemas.microsoft.com/office/drawing/2014/main" id="{02B9DEB8-559F-4087-BF50-3DFC490897A1}"/>
                </a:ext>
              </a:extLst>
            </p:cNvPr>
            <p:cNvSpPr/>
            <p:nvPr/>
          </p:nvSpPr>
          <p:spPr>
            <a:xfrm>
              <a:off x="5217265" y="2638567"/>
              <a:ext cx="1757466" cy="1916294"/>
            </a:xfrm>
            <a:prstGeom prst="rect">
              <a:avLst/>
            </a:prstGeom>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tabLst/>
                <a:defRPr/>
              </a:pPr>
              <a:r>
                <a:rPr lang="zh-CN" altLang="en-US" b="1" kern="0" dirty="0">
                  <a:solidFill>
                    <a:srgbClr val="FFFFFF"/>
                  </a:solidFill>
                  <a:latin typeface="微软雅黑" panose="020B0503020204020204" pitchFamily="34" charset="-122"/>
                  <a:ea typeface="微软雅黑" panose="020B0503020204020204" pitchFamily="34" charset="-122"/>
                </a:rPr>
                <a:t>添加文本</a:t>
              </a:r>
              <a:endParaRPr lang="en-US" altLang="zh-CN" b="1" kern="0" dirty="0">
                <a:solidFill>
                  <a:srgbClr val="FFFFFF"/>
                </a:solidFill>
                <a:latin typeface="微软雅黑" panose="020B0503020204020204" pitchFamily="34" charset="-122"/>
                <a:ea typeface="微软雅黑" panose="020B0503020204020204" pitchFamily="34" charset="-122"/>
              </a:endParaRPr>
            </a:p>
            <a:p>
              <a:pPr lvl="0" algn="ctr">
                <a:lnSpc>
                  <a:spcPct val="150000"/>
                </a:lnSpc>
                <a:spcBef>
                  <a:spcPts val="1200"/>
                </a:spcBef>
              </a:pPr>
              <a:r>
                <a:rPr lang="zh-CN" altLang="en-US" sz="1400" kern="0" dirty="0">
                  <a:solidFill>
                    <a:srgbClr val="FFFFFF"/>
                  </a:solidFill>
                  <a:latin typeface="微软雅黑" panose="020B0503020204020204" pitchFamily="34" charset="-122"/>
                  <a:ea typeface="微软雅黑" panose="020B0503020204020204" pitchFamily="34" charset="-122"/>
                </a:rPr>
                <a:t>单击添加文本单击添加文本单击添加文本单击添加文本单击添加文本</a:t>
              </a:r>
            </a:p>
          </p:txBody>
        </p:sp>
        <p:sp>
          <p:nvSpPr>
            <p:cNvPr id="50" name="Rectangle 119">
              <a:extLst>
                <a:ext uri="{FF2B5EF4-FFF2-40B4-BE49-F238E27FC236}">
                  <a16:creationId xmlns:a16="http://schemas.microsoft.com/office/drawing/2014/main" id="{8A1D8FFF-1394-42A3-947E-324F6AC38A3C}"/>
                </a:ext>
              </a:extLst>
            </p:cNvPr>
            <p:cNvSpPr/>
            <p:nvPr/>
          </p:nvSpPr>
          <p:spPr>
            <a:xfrm>
              <a:off x="7459160" y="2553964"/>
              <a:ext cx="1887243" cy="108000"/>
            </a:xfrm>
            <a:prstGeom prst="rect">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51" name="koppt-文本框">
              <a:extLst>
                <a:ext uri="{FF2B5EF4-FFF2-40B4-BE49-F238E27FC236}">
                  <a16:creationId xmlns:a16="http://schemas.microsoft.com/office/drawing/2014/main" id="{6CEC4DD9-7B7C-4CC0-A070-3C069F9EEF0C}"/>
                </a:ext>
              </a:extLst>
            </p:cNvPr>
            <p:cNvSpPr/>
            <p:nvPr/>
          </p:nvSpPr>
          <p:spPr>
            <a:xfrm>
              <a:off x="7524049" y="2638567"/>
              <a:ext cx="1757466" cy="1916294"/>
            </a:xfrm>
            <a:prstGeom prst="rect">
              <a:avLst/>
            </a:prstGeom>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rPr>
                <a:t>添加文本</a:t>
              </a:r>
            </a:p>
            <a:p>
              <a:pPr lvl="0" algn="ctr">
                <a:lnSpc>
                  <a:spcPct val="150000"/>
                </a:lnSpc>
                <a:spcBef>
                  <a:spcPts val="1200"/>
                </a:spcBef>
              </a:pPr>
              <a:r>
                <a:rPr lang="zh-CN" altLang="en-US" sz="1400" kern="0" dirty="0">
                  <a:solidFill>
                    <a:srgbClr val="FFFFFF"/>
                  </a:solidFill>
                  <a:latin typeface="微软雅黑" panose="020B0503020204020204" pitchFamily="34" charset="-122"/>
                  <a:ea typeface="微软雅黑" panose="020B0503020204020204" pitchFamily="34" charset="-122"/>
                </a:rPr>
                <a:t>单击添加文本单击添加文本单击添加文本单击添加文本单击添加文本</a:t>
              </a:r>
            </a:p>
          </p:txBody>
        </p:sp>
        <p:sp>
          <p:nvSpPr>
            <p:cNvPr id="52" name="Pentagon 131">
              <a:extLst>
                <a:ext uri="{FF2B5EF4-FFF2-40B4-BE49-F238E27FC236}">
                  <a16:creationId xmlns:a16="http://schemas.microsoft.com/office/drawing/2014/main" id="{6A9F6A7B-2DAD-4C02-BD21-442F8CBF2000}"/>
                </a:ext>
              </a:extLst>
            </p:cNvPr>
            <p:cNvSpPr/>
            <p:nvPr/>
          </p:nvSpPr>
          <p:spPr>
            <a:xfrm rot="5400000">
              <a:off x="9930788" y="3417534"/>
              <a:ext cx="1554693" cy="1908000"/>
            </a:xfrm>
            <a:prstGeom prst="homePlate">
              <a:avLst>
                <a:gd name="adj" fmla="val 26127"/>
              </a:avLst>
            </a:prstGeom>
            <a:solidFill>
              <a:srgbClr val="005EA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53" name="Rectangle 132">
              <a:extLst>
                <a:ext uri="{FF2B5EF4-FFF2-40B4-BE49-F238E27FC236}">
                  <a16:creationId xmlns:a16="http://schemas.microsoft.com/office/drawing/2014/main" id="{46980880-5565-417D-9FF4-0F46FC0B908D}"/>
                </a:ext>
              </a:extLst>
            </p:cNvPr>
            <p:cNvSpPr/>
            <p:nvPr/>
          </p:nvSpPr>
          <p:spPr>
            <a:xfrm>
              <a:off x="9765943" y="2553964"/>
              <a:ext cx="1887244" cy="108000"/>
            </a:xfrm>
            <a:prstGeom prst="rect">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58" name="koppt-文本框">
              <a:extLst>
                <a:ext uri="{FF2B5EF4-FFF2-40B4-BE49-F238E27FC236}">
                  <a16:creationId xmlns:a16="http://schemas.microsoft.com/office/drawing/2014/main" id="{711E898E-1904-4F44-89D8-B4728CAA4F52}"/>
                </a:ext>
              </a:extLst>
            </p:cNvPr>
            <p:cNvSpPr/>
            <p:nvPr/>
          </p:nvSpPr>
          <p:spPr>
            <a:xfrm>
              <a:off x="9810165" y="2638567"/>
              <a:ext cx="1757466" cy="1916294"/>
            </a:xfrm>
            <a:prstGeom prst="rect">
              <a:avLst/>
            </a:prstGeom>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rPr>
                <a:t>添加文本</a:t>
              </a:r>
            </a:p>
            <a:p>
              <a:pPr lvl="0" algn="ctr">
                <a:lnSpc>
                  <a:spcPct val="150000"/>
                </a:lnSpc>
                <a:spcBef>
                  <a:spcPts val="1200"/>
                </a:spcBef>
              </a:pPr>
              <a:r>
                <a:rPr lang="zh-CN" altLang="en-US" sz="1400" kern="0" dirty="0">
                  <a:solidFill>
                    <a:srgbClr val="FFFFFF"/>
                  </a:solidFill>
                  <a:latin typeface="微软雅黑" panose="020B0503020204020204" pitchFamily="34" charset="-122"/>
                  <a:ea typeface="微软雅黑" panose="020B0503020204020204" pitchFamily="34" charset="-122"/>
                </a:rPr>
                <a:t>单击添加文本单击添加文本单击添加文本单击添加文本单击添加文本</a:t>
              </a:r>
            </a:p>
          </p:txBody>
        </p:sp>
      </p:grpSp>
      <p:sp>
        <p:nvSpPr>
          <p:cNvPr id="61" name="矩形 60">
            <a:extLst>
              <a:ext uri="{FF2B5EF4-FFF2-40B4-BE49-F238E27FC236}">
                <a16:creationId xmlns:a16="http://schemas.microsoft.com/office/drawing/2014/main" id="{CE12A381-DE53-42A3-8214-EF6A0184CC63}"/>
              </a:ext>
            </a:extLst>
          </p:cNvPr>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单击添加文本</a:t>
            </a:r>
          </a:p>
        </p:txBody>
      </p:sp>
    </p:spTree>
    <p:extLst>
      <p:ext uri="{BB962C8B-B14F-4D97-AF65-F5344CB8AC3E}">
        <p14:creationId xmlns:p14="http://schemas.microsoft.com/office/powerpoint/2010/main" val="3199107316"/>
      </p:ext>
    </p:extLst>
  </p:cSld>
  <p:clrMapOvr>
    <a:masterClrMapping/>
  </p:clrMapOvr>
  <mc:AlternateContent xmlns:mc="http://schemas.openxmlformats.org/markup-compatibility/2006" xmlns:p14="http://schemas.microsoft.com/office/powerpoint/2010/main">
    <mc:Choice Requires="p14">
      <p:transition p14:dur="10" advTm="6161"/>
    </mc:Choice>
    <mc:Fallback xmlns="">
      <p:transition advTm="6161"/>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a:extLst>
              <a:ext uri="{FF2B5EF4-FFF2-40B4-BE49-F238E27FC236}">
                <a16:creationId xmlns:a16="http://schemas.microsoft.com/office/drawing/2014/main" id="{5B429CBC-27EB-486C-9D9C-76E28353A4FC}"/>
              </a:ext>
            </a:extLst>
          </p:cNvPr>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4" name="椭圆 3">
            <a:extLst>
              <a:ext uri="{FF2B5EF4-FFF2-40B4-BE49-F238E27FC236}">
                <a16:creationId xmlns:a16="http://schemas.microsoft.com/office/drawing/2014/main" id="{39E7EF52-3365-415C-9854-EC3E3F97253E}"/>
              </a:ext>
            </a:extLst>
          </p:cNvPr>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5" name="椭圆 4">
            <a:extLst>
              <a:ext uri="{FF2B5EF4-FFF2-40B4-BE49-F238E27FC236}">
                <a16:creationId xmlns:a16="http://schemas.microsoft.com/office/drawing/2014/main" id="{9B312BDA-F934-4878-9E78-08F1B1592AC7}"/>
              </a:ext>
            </a:extLst>
          </p:cNvPr>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7" name="椭圆 6">
            <a:extLst>
              <a:ext uri="{FF2B5EF4-FFF2-40B4-BE49-F238E27FC236}">
                <a16:creationId xmlns:a16="http://schemas.microsoft.com/office/drawing/2014/main" id="{DF78BA97-E19F-441B-9CD5-5203BDFE1878}"/>
              </a:ext>
            </a:extLst>
          </p:cNvPr>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 name="椭圆 8">
            <a:extLst>
              <a:ext uri="{FF2B5EF4-FFF2-40B4-BE49-F238E27FC236}">
                <a16:creationId xmlns:a16="http://schemas.microsoft.com/office/drawing/2014/main" id="{6434FD38-2E0F-4742-8747-DB3110DDDEC3}"/>
              </a:ext>
            </a:extLst>
          </p:cNvPr>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 name="椭圆 10">
            <a:extLst>
              <a:ext uri="{FF2B5EF4-FFF2-40B4-BE49-F238E27FC236}">
                <a16:creationId xmlns:a16="http://schemas.microsoft.com/office/drawing/2014/main" id="{07F1CF30-DF90-4D65-9CD1-E4EEAB9FA0C9}"/>
              </a:ext>
            </a:extLst>
          </p:cNvPr>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2" name="certification_176902">
            <a:extLst>
              <a:ext uri="{FF2B5EF4-FFF2-40B4-BE49-F238E27FC236}">
                <a16:creationId xmlns:a16="http://schemas.microsoft.com/office/drawing/2014/main" id="{4C0E1001-62A9-4919-A84B-5E83345A9B38}"/>
              </a:ext>
            </a:extLst>
          </p:cNvPr>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10" name="矩形 9">
            <a:extLst>
              <a:ext uri="{FF2B5EF4-FFF2-40B4-BE49-F238E27FC236}">
                <a16:creationId xmlns:a16="http://schemas.microsoft.com/office/drawing/2014/main" id="{9524D55B-7FB9-4C4C-93DD-07EF12A5624D}"/>
              </a:ext>
            </a:extLst>
          </p:cNvPr>
          <p:cNvSpPr/>
          <p:nvPr/>
        </p:nvSpPr>
        <p:spPr>
          <a:xfrm>
            <a:off x="1152000" y="288000"/>
            <a:ext cx="2954655" cy="646331"/>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单击添加文本</a:t>
            </a:r>
          </a:p>
        </p:txBody>
      </p:sp>
      <p:pic>
        <p:nvPicPr>
          <p:cNvPr id="13" name="图片 12">
            <a:extLst>
              <a:ext uri="{FF2B5EF4-FFF2-40B4-BE49-F238E27FC236}">
                <a16:creationId xmlns:a16="http://schemas.microsoft.com/office/drawing/2014/main" id="{DC799DB0-2412-4F52-B600-C3788BC4B975}"/>
              </a:ext>
            </a:extLst>
          </p:cNvPr>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Tree>
    <p:extLst>
      <p:ext uri="{BB962C8B-B14F-4D97-AF65-F5344CB8AC3E}">
        <p14:creationId xmlns:p14="http://schemas.microsoft.com/office/powerpoint/2010/main" val="106967665"/>
      </p:ext>
    </p:extLst>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VECTOR" val="#308537;#267802;#18425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6325</TotalTime>
  <Words>580</Words>
  <Application>Microsoft Office PowerPoint</Application>
  <PresentationFormat>宽屏</PresentationFormat>
  <Paragraphs>81</Paragraphs>
  <Slides>11</Slides>
  <Notes>1</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11</vt:i4>
      </vt:variant>
    </vt:vector>
  </HeadingPairs>
  <TitlesOfParts>
    <vt:vector size="26" baseType="lpstr">
      <vt:lpstr>Palatino</vt:lpstr>
      <vt:lpstr>Stencil</vt:lpstr>
      <vt:lpstr>等线</vt:lpstr>
      <vt:lpstr>黑体</vt:lpstr>
      <vt:lpstr>华文宋体</vt:lpstr>
      <vt:lpstr>思源黑体 CN Bold</vt:lpstr>
      <vt:lpstr>思源黑体 CN Normal</vt:lpstr>
      <vt:lpstr>思源黑体 CN Regular</vt:lpstr>
      <vt:lpstr>宋体</vt:lpstr>
      <vt:lpstr>微软雅黑</vt:lpstr>
      <vt:lpstr>Arial</vt:lpstr>
      <vt:lpstr>Arial Black</vt:lpstr>
      <vt:lpstr>Calibri</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董洋</dc:creator>
  <cp:lastModifiedBy>Taniaq</cp:lastModifiedBy>
  <cp:revision>419</cp:revision>
  <dcterms:created xsi:type="dcterms:W3CDTF">2020-08-21T00:34:25Z</dcterms:created>
  <dcterms:modified xsi:type="dcterms:W3CDTF">2021-09-07T09:31:08Z</dcterms:modified>
</cp:coreProperties>
</file>

<file path=docProps/thumbnail.jpeg>
</file>